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1" r:id="rId4"/>
    <p:sldId id="283" r:id="rId5"/>
    <p:sldId id="303" r:id="rId6"/>
    <p:sldId id="304" r:id="rId7"/>
    <p:sldId id="305" r:id="rId8"/>
    <p:sldId id="306" r:id="rId9"/>
    <p:sldId id="307" r:id="rId10"/>
    <p:sldId id="308" r:id="rId11"/>
    <p:sldId id="28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Lexend Ex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8A43F-41AB-486E-BA3B-B71F87F69303}">
  <a:tblStyle styleId="{F1B8A43F-41AB-486E-BA3B-B71F87F69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ec9080dfe5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ec9080dfe5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2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eab6b553f7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eab6b553f7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ec9080dfe5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ec9080dfe5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eab6b553f7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eab6b553f7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8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ec9080dfe5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ec9080dfe5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1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eab6b553f7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eab6b553f7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7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ec9080dfe5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ec9080dfe5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5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eab6b553f7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eab6b553f7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1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671000" y="1562475"/>
            <a:ext cx="57531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538392" y="3742075"/>
            <a:ext cx="3885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334975" y="382213"/>
            <a:ext cx="1945499" cy="4379075"/>
            <a:chOff x="334975" y="382213"/>
            <a:chExt cx="1945499" cy="4379075"/>
          </a:xfrm>
        </p:grpSpPr>
        <p:sp>
          <p:nvSpPr>
            <p:cNvPr id="37" name="Google Shape;37;p2"/>
            <p:cNvSpPr/>
            <p:nvPr/>
          </p:nvSpPr>
          <p:spPr>
            <a:xfrm>
              <a:off x="1303340" y="3297437"/>
              <a:ext cx="968400" cy="4902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03360" y="3786402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lnTo>
                    <a:pt x="0" y="12681"/>
                  </a:lnTo>
                  <a:lnTo>
                    <a:pt x="12681" y="12681"/>
                  </a:ln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4580"/>
                  </a:schemeClr>
                </a:gs>
                <a:gs pos="100000">
                  <a:schemeClr val="l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03360" y="3784881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24580"/>
                  </a:schemeClr>
                </a:gs>
                <a:gs pos="100000">
                  <a:schemeClr val="accent1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6463" y="382213"/>
              <a:ext cx="968461" cy="96646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0" y="1"/>
                  </a:moveTo>
                  <a:lnTo>
                    <a:pt x="0" y="12682"/>
                  </a:lnTo>
                  <a:lnTo>
                    <a:pt x="12681" y="12682"/>
                  </a:lnTo>
                  <a:cubicBezTo>
                    <a:pt x="12681" y="5680"/>
                    <a:pt x="700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24580"/>
                  </a:schemeClr>
                </a:gs>
                <a:gs pos="100000">
                  <a:schemeClr val="accent1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03358" y="382213"/>
              <a:ext cx="968385" cy="966464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12681" y="1"/>
                  </a:moveTo>
                  <a:cubicBezTo>
                    <a:pt x="5679" y="1"/>
                    <a:pt x="0" y="5680"/>
                    <a:pt x="0" y="12682"/>
                  </a:cubicBezTo>
                  <a:lnTo>
                    <a:pt x="12681" y="12682"/>
                  </a:lnTo>
                  <a:lnTo>
                    <a:pt x="12681" y="1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975" y="1348600"/>
              <a:ext cx="968461" cy="3412663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0" y="1"/>
                  </a:moveTo>
                  <a:lnTo>
                    <a:pt x="0" y="12681"/>
                  </a:lnTo>
                  <a:lnTo>
                    <a:pt x="12681" y="12681"/>
                  </a:lnTo>
                  <a:lnTo>
                    <a:pt x="12681" y="1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24580"/>
                  </a:schemeClr>
                </a:gs>
                <a:gs pos="100000">
                  <a:schemeClr val="accent5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4975" y="2322958"/>
              <a:ext cx="968461" cy="974485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1" y="3151"/>
                  </a:moveTo>
                  <a:cubicBezTo>
                    <a:pt x="8099" y="3151"/>
                    <a:pt x="9531" y="4583"/>
                    <a:pt x="9531" y="6341"/>
                  </a:cubicBezTo>
                  <a:cubicBezTo>
                    <a:pt x="9531" y="8099"/>
                    <a:pt x="8099" y="9521"/>
                    <a:pt x="6341" y="9521"/>
                  </a:cubicBezTo>
                  <a:cubicBezTo>
                    <a:pt x="4583" y="9521"/>
                    <a:pt x="3161" y="8099"/>
                    <a:pt x="3161" y="6341"/>
                  </a:cubicBezTo>
                  <a:cubicBezTo>
                    <a:pt x="3161" y="4583"/>
                    <a:pt x="4583" y="3151"/>
                    <a:pt x="6341" y="315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35"/>
                    <a:pt x="0" y="6341"/>
                  </a:cubicBezTo>
                  <a:cubicBezTo>
                    <a:pt x="0" y="9837"/>
                    <a:pt x="2845" y="12681"/>
                    <a:pt x="6341" y="12681"/>
                  </a:cubicBezTo>
                  <a:cubicBezTo>
                    <a:pt x="9847" y="12681"/>
                    <a:pt x="12681" y="9837"/>
                    <a:pt x="12681" y="6341"/>
                  </a:cubicBezTo>
                  <a:cubicBezTo>
                    <a:pt x="12681" y="283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6502" y="3054458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6340" y="3161"/>
                  </a:moveTo>
                  <a:cubicBezTo>
                    <a:pt x="8098" y="3161"/>
                    <a:pt x="9531" y="4583"/>
                    <a:pt x="9531" y="6341"/>
                  </a:cubicBezTo>
                  <a:cubicBezTo>
                    <a:pt x="9531" y="8099"/>
                    <a:pt x="8098" y="9521"/>
                    <a:pt x="6340" y="9521"/>
                  </a:cubicBezTo>
                  <a:cubicBezTo>
                    <a:pt x="4582" y="9521"/>
                    <a:pt x="3160" y="8099"/>
                    <a:pt x="3160" y="6341"/>
                  </a:cubicBezTo>
                  <a:cubicBezTo>
                    <a:pt x="3160" y="4583"/>
                    <a:pt x="4582" y="3161"/>
                    <a:pt x="6340" y="3161"/>
                  </a:cubicBezTo>
                  <a:close/>
                  <a:moveTo>
                    <a:pt x="6340" y="1"/>
                  </a:moveTo>
                  <a:cubicBezTo>
                    <a:pt x="2844" y="1"/>
                    <a:pt x="0" y="2845"/>
                    <a:pt x="0" y="6341"/>
                  </a:cubicBezTo>
                  <a:cubicBezTo>
                    <a:pt x="0" y="9848"/>
                    <a:pt x="2844" y="12682"/>
                    <a:pt x="6340" y="12682"/>
                  </a:cubicBezTo>
                  <a:cubicBezTo>
                    <a:pt x="9847" y="12682"/>
                    <a:pt x="12681" y="9848"/>
                    <a:pt x="12681" y="6341"/>
                  </a:cubicBezTo>
                  <a:cubicBezTo>
                    <a:pt x="12681" y="2845"/>
                    <a:pt x="9847" y="1"/>
                    <a:pt x="6340" y="1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4975" y="3786034"/>
              <a:ext cx="968461" cy="975253"/>
            </a:xfrm>
            <a:custGeom>
              <a:avLst/>
              <a:gdLst/>
              <a:ahLst/>
              <a:cxnLst/>
              <a:rect l="l" t="t" r="r" b="b"/>
              <a:pathLst>
                <a:path w="12682" h="12692" extrusionOk="0">
                  <a:moveTo>
                    <a:pt x="6341" y="3161"/>
                  </a:moveTo>
                  <a:cubicBezTo>
                    <a:pt x="8099" y="3161"/>
                    <a:pt x="9531" y="4593"/>
                    <a:pt x="9531" y="6351"/>
                  </a:cubicBezTo>
                  <a:cubicBezTo>
                    <a:pt x="9531" y="8109"/>
                    <a:pt x="8099" y="9531"/>
                    <a:pt x="6341" y="9531"/>
                  </a:cubicBezTo>
                  <a:cubicBezTo>
                    <a:pt x="4583" y="9531"/>
                    <a:pt x="3161" y="8109"/>
                    <a:pt x="3161" y="6351"/>
                  </a:cubicBezTo>
                  <a:cubicBezTo>
                    <a:pt x="3161" y="4593"/>
                    <a:pt x="4583" y="3161"/>
                    <a:pt x="6341" y="316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45"/>
                    <a:pt x="0" y="6351"/>
                  </a:cubicBezTo>
                  <a:cubicBezTo>
                    <a:pt x="0" y="9847"/>
                    <a:pt x="2845" y="12692"/>
                    <a:pt x="6341" y="12692"/>
                  </a:cubicBezTo>
                  <a:cubicBezTo>
                    <a:pt x="9847" y="12692"/>
                    <a:pt x="12681" y="9847"/>
                    <a:pt x="12681" y="6351"/>
                  </a:cubicBezTo>
                  <a:cubicBezTo>
                    <a:pt x="12681" y="284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1300334" y="1351667"/>
              <a:ext cx="974485" cy="968461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1" y="1"/>
                  </a:moveTo>
                  <a:lnTo>
                    <a:pt x="1" y="12682"/>
                  </a:lnTo>
                  <a:lnTo>
                    <a:pt x="12682" y="12682"/>
                  </a:lnTo>
                  <a:cubicBezTo>
                    <a:pt x="12682" y="5680"/>
                    <a:pt x="7013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4580"/>
                  </a:schemeClr>
                </a:gs>
                <a:gs pos="100000">
                  <a:schemeClr val="accent3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 flipH="1">
              <a:off x="1303360" y="1348649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 flipH="1">
              <a:off x="1300334" y="2325967"/>
              <a:ext cx="974485" cy="968461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1" y="1"/>
                  </a:moveTo>
                  <a:lnTo>
                    <a:pt x="1" y="12682"/>
                  </a:lnTo>
                  <a:lnTo>
                    <a:pt x="12682" y="12682"/>
                  </a:lnTo>
                  <a:cubicBezTo>
                    <a:pt x="12682" y="5680"/>
                    <a:pt x="7013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4580"/>
                  </a:schemeClr>
                </a:gs>
                <a:gs pos="100000">
                  <a:schemeClr val="accent3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03360" y="2322961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03340" y="3296600"/>
              <a:ext cx="487200" cy="4902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93274" y="3296600"/>
              <a:ext cx="487200" cy="4902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27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865" name="Google Shape;865;p27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27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27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27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27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7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7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7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7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7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7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7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7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7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7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7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7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7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7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7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7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7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7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7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9" name="Google Shape;889;p27"/>
          <p:cNvSpPr/>
          <p:nvPr/>
        </p:nvSpPr>
        <p:spPr>
          <a:xfrm rot="-5400000" flipH="1">
            <a:off x="4090775" y="537625"/>
            <a:ext cx="963300" cy="642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7"/>
          <p:cNvSpPr/>
          <p:nvPr/>
        </p:nvSpPr>
        <p:spPr>
          <a:xfrm rot="-5400000">
            <a:off x="4131818" y="415858"/>
            <a:ext cx="880353" cy="885838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24580"/>
                </a:schemeClr>
              </a:gs>
              <a:gs pos="100000">
                <a:schemeClr val="accent4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7"/>
          <p:cNvSpPr/>
          <p:nvPr/>
        </p:nvSpPr>
        <p:spPr>
          <a:xfrm rot="-5400000" flipH="1">
            <a:off x="4090775" y="3954371"/>
            <a:ext cx="963300" cy="6423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7"/>
          <p:cNvSpPr/>
          <p:nvPr/>
        </p:nvSpPr>
        <p:spPr>
          <a:xfrm rot="-5400000">
            <a:off x="4131818" y="3832605"/>
            <a:ext cx="880353" cy="885838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4580"/>
                </a:schemeClr>
              </a:gs>
              <a:gs pos="100000">
                <a:schemeClr val="lt2">
                  <a:alpha val="2458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7"/>
          <p:cNvSpPr/>
          <p:nvPr/>
        </p:nvSpPr>
        <p:spPr>
          <a:xfrm rot="5400000" flipH="1">
            <a:off x="334949" y="2023038"/>
            <a:ext cx="640200" cy="6402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7"/>
          <p:cNvSpPr/>
          <p:nvPr/>
        </p:nvSpPr>
        <p:spPr>
          <a:xfrm rot="5400000" flipH="1">
            <a:off x="8178774" y="2023038"/>
            <a:ext cx="640200" cy="6402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28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897" name="Google Shape;897;p28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28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28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28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28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28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28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28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28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28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28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28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28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28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28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28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28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28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28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28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28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28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28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28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28"/>
          <p:cNvSpPr/>
          <p:nvPr/>
        </p:nvSpPr>
        <p:spPr>
          <a:xfrm rot="5400000">
            <a:off x="330561" y="383055"/>
            <a:ext cx="848584" cy="844621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1" y="1"/>
                </a:moveTo>
                <a:lnTo>
                  <a:pt x="1" y="12682"/>
                </a:lnTo>
                <a:lnTo>
                  <a:pt x="12682" y="12682"/>
                </a:lnTo>
                <a:cubicBezTo>
                  <a:pt x="12682" y="5680"/>
                  <a:pt x="7013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4580"/>
                </a:schemeClr>
              </a:gs>
              <a:gs pos="100000">
                <a:schemeClr val="accent3">
                  <a:alpha val="2458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8"/>
          <p:cNvSpPr/>
          <p:nvPr/>
        </p:nvSpPr>
        <p:spPr>
          <a:xfrm flipH="1">
            <a:off x="523213" y="571755"/>
            <a:ext cx="762664" cy="766976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4580"/>
                </a:schemeClr>
              </a:gs>
              <a:gs pos="100000">
                <a:schemeClr val="accent1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8"/>
          <p:cNvSpPr/>
          <p:nvPr/>
        </p:nvSpPr>
        <p:spPr>
          <a:xfrm rot="-5400000" flipH="1">
            <a:off x="7961749" y="383055"/>
            <a:ext cx="848584" cy="844621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1" y="1"/>
                </a:moveTo>
                <a:lnTo>
                  <a:pt x="1" y="12682"/>
                </a:lnTo>
                <a:lnTo>
                  <a:pt x="12682" y="12682"/>
                </a:lnTo>
                <a:cubicBezTo>
                  <a:pt x="12682" y="5680"/>
                  <a:pt x="7013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24580"/>
                </a:schemeClr>
              </a:gs>
              <a:gs pos="100000">
                <a:schemeClr val="accent4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8"/>
          <p:cNvSpPr/>
          <p:nvPr/>
        </p:nvSpPr>
        <p:spPr>
          <a:xfrm>
            <a:off x="7855005" y="571755"/>
            <a:ext cx="762664" cy="766976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4580"/>
                </a:schemeClr>
              </a:gs>
              <a:gs pos="100000">
                <a:schemeClr val="accent1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8"/>
          <p:cNvSpPr/>
          <p:nvPr/>
        </p:nvSpPr>
        <p:spPr>
          <a:xfrm rot="-5400000">
            <a:off x="7961749" y="3914962"/>
            <a:ext cx="848584" cy="844621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1" y="1"/>
                </a:moveTo>
                <a:lnTo>
                  <a:pt x="1" y="12682"/>
                </a:lnTo>
                <a:lnTo>
                  <a:pt x="12682" y="12682"/>
                </a:lnTo>
                <a:cubicBezTo>
                  <a:pt x="12682" y="5680"/>
                  <a:pt x="7013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4580"/>
                </a:schemeClr>
              </a:gs>
              <a:gs pos="100000">
                <a:schemeClr val="accent3">
                  <a:alpha val="2458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8"/>
          <p:cNvSpPr/>
          <p:nvPr/>
        </p:nvSpPr>
        <p:spPr>
          <a:xfrm rot="10800000" flipH="1">
            <a:off x="7855005" y="3803907"/>
            <a:ext cx="762664" cy="766976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4580"/>
                </a:schemeClr>
              </a:gs>
              <a:gs pos="100000">
                <a:schemeClr val="accent1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8"/>
          <p:cNvSpPr/>
          <p:nvPr/>
        </p:nvSpPr>
        <p:spPr>
          <a:xfrm rot="5400000" flipH="1">
            <a:off x="330548" y="3914962"/>
            <a:ext cx="848584" cy="844621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1" y="1"/>
                </a:moveTo>
                <a:lnTo>
                  <a:pt x="1" y="12682"/>
                </a:lnTo>
                <a:lnTo>
                  <a:pt x="12682" y="12682"/>
                </a:lnTo>
                <a:cubicBezTo>
                  <a:pt x="12682" y="5680"/>
                  <a:pt x="7013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5">
                  <a:alpha val="24580"/>
                </a:schemeClr>
              </a:gs>
              <a:gs pos="100000">
                <a:schemeClr val="accent4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8"/>
          <p:cNvSpPr/>
          <p:nvPr/>
        </p:nvSpPr>
        <p:spPr>
          <a:xfrm rot="10800000">
            <a:off x="523213" y="3803907"/>
            <a:ext cx="762664" cy="766976"/>
          </a:xfrm>
          <a:custGeom>
            <a:avLst/>
            <a:gdLst/>
            <a:ahLst/>
            <a:cxnLst/>
            <a:rect l="l" t="t" r="r" b="b"/>
            <a:pathLst>
              <a:path w="12682" h="12682" extrusionOk="0">
                <a:moveTo>
                  <a:pt x="6341" y="3151"/>
                </a:moveTo>
                <a:cubicBezTo>
                  <a:pt x="8099" y="3151"/>
                  <a:pt x="9531" y="4583"/>
                  <a:pt x="9531" y="6341"/>
                </a:cubicBezTo>
                <a:cubicBezTo>
                  <a:pt x="9531" y="8099"/>
                  <a:pt x="8099" y="9521"/>
                  <a:pt x="6341" y="9521"/>
                </a:cubicBezTo>
                <a:cubicBezTo>
                  <a:pt x="4583" y="9521"/>
                  <a:pt x="3161" y="8099"/>
                  <a:pt x="3161" y="6341"/>
                </a:cubicBezTo>
                <a:cubicBezTo>
                  <a:pt x="3161" y="4583"/>
                  <a:pt x="4583" y="3151"/>
                  <a:pt x="6341" y="3151"/>
                </a:cubicBezTo>
                <a:close/>
                <a:moveTo>
                  <a:pt x="6341" y="0"/>
                </a:moveTo>
                <a:cubicBezTo>
                  <a:pt x="2845" y="0"/>
                  <a:pt x="0" y="2835"/>
                  <a:pt x="0" y="6341"/>
                </a:cubicBezTo>
                <a:cubicBezTo>
                  <a:pt x="0" y="9837"/>
                  <a:pt x="2845" y="12681"/>
                  <a:pt x="6341" y="12681"/>
                </a:cubicBezTo>
                <a:cubicBezTo>
                  <a:pt x="9847" y="12681"/>
                  <a:pt x="12681" y="9837"/>
                  <a:pt x="12681" y="6341"/>
                </a:cubicBezTo>
                <a:cubicBezTo>
                  <a:pt x="12681" y="2835"/>
                  <a:pt x="9847" y="0"/>
                  <a:pt x="6341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4580"/>
                </a:schemeClr>
              </a:gs>
              <a:gs pos="100000">
                <a:schemeClr val="accent1">
                  <a:alpha val="2458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54" name="Google Shape;54;p3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974850" y="2030775"/>
            <a:ext cx="7194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3566100" y="1116375"/>
            <a:ext cx="2011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2286000" y="2945175"/>
            <a:ext cx="4572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65162" y="2315841"/>
            <a:ext cx="509700" cy="5118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169162" y="2315841"/>
            <a:ext cx="509700" cy="5118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>
            <a:off x="332287" y="3786838"/>
            <a:ext cx="8478700" cy="977137"/>
            <a:chOff x="332287" y="3786838"/>
            <a:chExt cx="8478700" cy="977137"/>
          </a:xfrm>
        </p:grpSpPr>
        <p:sp>
          <p:nvSpPr>
            <p:cNvPr id="84" name="Google Shape;84;p3"/>
            <p:cNvSpPr/>
            <p:nvPr/>
          </p:nvSpPr>
          <p:spPr>
            <a:xfrm rot="5400000" flipH="1">
              <a:off x="1066436" y="4034672"/>
              <a:ext cx="968400" cy="4902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 flipH="1">
              <a:off x="335337" y="3792517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lnTo>
                    <a:pt x="0" y="12681"/>
                  </a:lnTo>
                  <a:lnTo>
                    <a:pt x="12681" y="12681"/>
                  </a:ln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4580"/>
                  </a:schemeClr>
                </a:gs>
                <a:gs pos="100000">
                  <a:schemeClr val="l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 flipH="1">
              <a:off x="336857" y="3792517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24580"/>
                  </a:schemeClr>
                </a:gs>
                <a:gs pos="100000">
                  <a:schemeClr val="accent1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30913" y="3792162"/>
              <a:ext cx="968461" cy="96646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0" y="1"/>
                  </a:moveTo>
                  <a:lnTo>
                    <a:pt x="0" y="12682"/>
                  </a:lnTo>
                  <a:lnTo>
                    <a:pt x="12681" y="12682"/>
                  </a:lnTo>
                  <a:cubicBezTo>
                    <a:pt x="12681" y="5680"/>
                    <a:pt x="700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24580"/>
                  </a:schemeClr>
                </a:gs>
                <a:gs pos="100000">
                  <a:schemeClr val="accent1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6620400" y="2569062"/>
              <a:ext cx="968461" cy="3412663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0" y="1"/>
                  </a:moveTo>
                  <a:lnTo>
                    <a:pt x="0" y="12681"/>
                  </a:lnTo>
                  <a:lnTo>
                    <a:pt x="12681" y="12681"/>
                  </a:lnTo>
                  <a:lnTo>
                    <a:pt x="12681" y="1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24580"/>
                  </a:schemeClr>
                </a:gs>
                <a:gs pos="100000">
                  <a:schemeClr val="accent5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6375669" y="3788151"/>
              <a:ext cx="968461" cy="974485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1" y="3151"/>
                  </a:moveTo>
                  <a:cubicBezTo>
                    <a:pt x="8099" y="3151"/>
                    <a:pt x="9531" y="4583"/>
                    <a:pt x="9531" y="6341"/>
                  </a:cubicBezTo>
                  <a:cubicBezTo>
                    <a:pt x="9531" y="8099"/>
                    <a:pt x="8099" y="9521"/>
                    <a:pt x="6341" y="9521"/>
                  </a:cubicBezTo>
                  <a:cubicBezTo>
                    <a:pt x="4583" y="9521"/>
                    <a:pt x="3161" y="8099"/>
                    <a:pt x="3161" y="6341"/>
                  </a:cubicBezTo>
                  <a:cubicBezTo>
                    <a:pt x="3161" y="4583"/>
                    <a:pt x="4583" y="3151"/>
                    <a:pt x="6341" y="315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35"/>
                    <a:pt x="0" y="6341"/>
                  </a:cubicBezTo>
                  <a:cubicBezTo>
                    <a:pt x="0" y="9837"/>
                    <a:pt x="2845" y="12681"/>
                    <a:pt x="6341" y="12681"/>
                  </a:cubicBezTo>
                  <a:cubicBezTo>
                    <a:pt x="9847" y="12681"/>
                    <a:pt x="12681" y="9837"/>
                    <a:pt x="12681" y="6341"/>
                  </a:cubicBezTo>
                  <a:cubicBezTo>
                    <a:pt x="12681" y="283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7107207" y="3786662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6340" y="3161"/>
                  </a:moveTo>
                  <a:cubicBezTo>
                    <a:pt x="8098" y="3161"/>
                    <a:pt x="9531" y="4583"/>
                    <a:pt x="9531" y="6341"/>
                  </a:cubicBezTo>
                  <a:cubicBezTo>
                    <a:pt x="9531" y="8099"/>
                    <a:pt x="8098" y="9521"/>
                    <a:pt x="6340" y="9521"/>
                  </a:cubicBezTo>
                  <a:cubicBezTo>
                    <a:pt x="4582" y="9521"/>
                    <a:pt x="3160" y="8099"/>
                    <a:pt x="3160" y="6341"/>
                  </a:cubicBezTo>
                  <a:cubicBezTo>
                    <a:pt x="3160" y="4583"/>
                    <a:pt x="4582" y="3161"/>
                    <a:pt x="6340" y="3161"/>
                  </a:cubicBezTo>
                  <a:close/>
                  <a:moveTo>
                    <a:pt x="6340" y="1"/>
                  </a:moveTo>
                  <a:cubicBezTo>
                    <a:pt x="2844" y="1"/>
                    <a:pt x="0" y="2845"/>
                    <a:pt x="0" y="6341"/>
                  </a:cubicBezTo>
                  <a:cubicBezTo>
                    <a:pt x="0" y="9848"/>
                    <a:pt x="2844" y="12682"/>
                    <a:pt x="6340" y="12682"/>
                  </a:cubicBezTo>
                  <a:cubicBezTo>
                    <a:pt x="9847" y="12682"/>
                    <a:pt x="12681" y="9848"/>
                    <a:pt x="12681" y="6341"/>
                  </a:cubicBezTo>
                  <a:cubicBezTo>
                    <a:pt x="12681" y="2845"/>
                    <a:pt x="9847" y="1"/>
                    <a:pt x="6340" y="1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7839130" y="3787767"/>
              <a:ext cx="968461" cy="975253"/>
            </a:xfrm>
            <a:custGeom>
              <a:avLst/>
              <a:gdLst/>
              <a:ahLst/>
              <a:cxnLst/>
              <a:rect l="l" t="t" r="r" b="b"/>
              <a:pathLst>
                <a:path w="12682" h="12692" extrusionOk="0">
                  <a:moveTo>
                    <a:pt x="6341" y="3161"/>
                  </a:moveTo>
                  <a:cubicBezTo>
                    <a:pt x="8099" y="3161"/>
                    <a:pt x="9531" y="4593"/>
                    <a:pt x="9531" y="6351"/>
                  </a:cubicBezTo>
                  <a:cubicBezTo>
                    <a:pt x="9531" y="8109"/>
                    <a:pt x="8099" y="9531"/>
                    <a:pt x="6341" y="9531"/>
                  </a:cubicBezTo>
                  <a:cubicBezTo>
                    <a:pt x="4583" y="9531"/>
                    <a:pt x="3161" y="8109"/>
                    <a:pt x="3161" y="6351"/>
                  </a:cubicBezTo>
                  <a:cubicBezTo>
                    <a:pt x="3161" y="4593"/>
                    <a:pt x="4583" y="3161"/>
                    <a:pt x="6341" y="316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45"/>
                    <a:pt x="0" y="6351"/>
                  </a:cubicBezTo>
                  <a:cubicBezTo>
                    <a:pt x="0" y="9847"/>
                    <a:pt x="2845" y="12692"/>
                    <a:pt x="6341" y="12692"/>
                  </a:cubicBezTo>
                  <a:cubicBezTo>
                    <a:pt x="9847" y="12692"/>
                    <a:pt x="12681" y="9847"/>
                    <a:pt x="12681" y="6351"/>
                  </a:cubicBezTo>
                  <a:cubicBezTo>
                    <a:pt x="12681" y="284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2770033" y="3795505"/>
              <a:ext cx="974485" cy="968461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1" y="1"/>
                  </a:moveTo>
                  <a:lnTo>
                    <a:pt x="1" y="12682"/>
                  </a:lnTo>
                  <a:lnTo>
                    <a:pt x="12682" y="12682"/>
                  </a:lnTo>
                  <a:cubicBezTo>
                    <a:pt x="12682" y="5680"/>
                    <a:pt x="7013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4580"/>
                  </a:schemeClr>
                </a:gs>
                <a:gs pos="100000">
                  <a:schemeClr val="accent3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2773090" y="3792517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795734" y="3795505"/>
              <a:ext cx="974485" cy="968461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1" y="1"/>
                  </a:moveTo>
                  <a:lnTo>
                    <a:pt x="1" y="12682"/>
                  </a:lnTo>
                  <a:lnTo>
                    <a:pt x="12682" y="12682"/>
                  </a:lnTo>
                  <a:cubicBezTo>
                    <a:pt x="12682" y="5680"/>
                    <a:pt x="7013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4580"/>
                  </a:schemeClr>
                </a:gs>
                <a:gs pos="100000">
                  <a:schemeClr val="accent3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 flipH="1">
              <a:off x="1798777" y="3792517"/>
              <a:ext cx="968385" cy="97448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 flipH="1">
              <a:off x="1307874" y="4275272"/>
              <a:ext cx="487200" cy="4902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 flipH="1">
              <a:off x="1307874" y="3785338"/>
              <a:ext cx="487200" cy="4902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-5400000" flipH="1">
              <a:off x="3606995" y="3932975"/>
              <a:ext cx="968400" cy="6936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168" name="Google Shape;168;p6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6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6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6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6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6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6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6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6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6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334951" y="384124"/>
            <a:ext cx="365700" cy="365700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F9C11B"/>
              </a:gs>
              <a:gs pos="100000">
                <a:srgbClr val="AD081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3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372" name="Google Shape;372;p13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3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3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3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3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3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3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3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3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3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3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3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3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3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3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3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3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3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3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3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3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3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3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3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13"/>
          <p:cNvSpPr txBox="1">
            <a:spLocks noGrp="1"/>
          </p:cNvSpPr>
          <p:nvPr>
            <p:ph type="title"/>
          </p:nvPr>
        </p:nvSpPr>
        <p:spPr>
          <a:xfrm>
            <a:off x="720003" y="1698075"/>
            <a:ext cx="339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13" y="114937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1"/>
          </p:nvPr>
        </p:nvSpPr>
        <p:spPr>
          <a:xfrm>
            <a:off x="719988" y="21552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title" idx="3"/>
          </p:nvPr>
        </p:nvSpPr>
        <p:spPr>
          <a:xfrm>
            <a:off x="4832849" y="1698075"/>
            <a:ext cx="33606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4" hasCustomPrompt="1"/>
          </p:nvPr>
        </p:nvSpPr>
        <p:spPr>
          <a:xfrm>
            <a:off x="4832838" y="114937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5"/>
          </p:nvPr>
        </p:nvSpPr>
        <p:spPr>
          <a:xfrm>
            <a:off x="4832813" y="21552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6"/>
          </p:nvPr>
        </p:nvSpPr>
        <p:spPr>
          <a:xfrm>
            <a:off x="720003" y="3544225"/>
            <a:ext cx="339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13" y="299552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8"/>
          </p:nvPr>
        </p:nvSpPr>
        <p:spPr>
          <a:xfrm>
            <a:off x="719988" y="40014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9"/>
          </p:nvPr>
        </p:nvSpPr>
        <p:spPr>
          <a:xfrm>
            <a:off x="4832828" y="3544225"/>
            <a:ext cx="3360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2838" y="299552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14"/>
          </p:nvPr>
        </p:nvSpPr>
        <p:spPr>
          <a:xfrm>
            <a:off x="4832813" y="40014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15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334951" y="384124"/>
            <a:ext cx="365700" cy="365700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F9C11B"/>
              </a:gs>
              <a:gs pos="100000">
                <a:srgbClr val="AD081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3"/>
          <p:cNvGrpSpPr/>
          <p:nvPr/>
        </p:nvGrpSpPr>
        <p:grpSpPr>
          <a:xfrm>
            <a:off x="8193351" y="392309"/>
            <a:ext cx="620168" cy="1551903"/>
            <a:chOff x="7409837" y="2311985"/>
            <a:chExt cx="1014175" cy="2545772"/>
          </a:xfrm>
        </p:grpSpPr>
        <p:sp>
          <p:nvSpPr>
            <p:cNvPr id="411" name="Google Shape;411;p13"/>
            <p:cNvSpPr/>
            <p:nvPr/>
          </p:nvSpPr>
          <p:spPr>
            <a:xfrm flipH="1">
              <a:off x="7411354" y="2311985"/>
              <a:ext cx="1012658" cy="1017445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1" y="3151"/>
                  </a:moveTo>
                  <a:cubicBezTo>
                    <a:pt x="8099" y="3151"/>
                    <a:pt x="9531" y="4583"/>
                    <a:pt x="9531" y="6341"/>
                  </a:cubicBezTo>
                  <a:cubicBezTo>
                    <a:pt x="9531" y="8099"/>
                    <a:pt x="8099" y="9521"/>
                    <a:pt x="6341" y="9521"/>
                  </a:cubicBezTo>
                  <a:cubicBezTo>
                    <a:pt x="4583" y="9521"/>
                    <a:pt x="3161" y="8099"/>
                    <a:pt x="3161" y="6341"/>
                  </a:cubicBezTo>
                  <a:cubicBezTo>
                    <a:pt x="3161" y="4583"/>
                    <a:pt x="4583" y="3151"/>
                    <a:pt x="6341" y="315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35"/>
                    <a:pt x="0" y="6341"/>
                  </a:cubicBezTo>
                  <a:cubicBezTo>
                    <a:pt x="0" y="9837"/>
                    <a:pt x="2845" y="12681"/>
                    <a:pt x="6341" y="12681"/>
                  </a:cubicBezTo>
                  <a:cubicBezTo>
                    <a:pt x="9847" y="12681"/>
                    <a:pt x="12681" y="9837"/>
                    <a:pt x="12681" y="6341"/>
                  </a:cubicBezTo>
                  <a:cubicBezTo>
                    <a:pt x="12681" y="283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7409837" y="3075708"/>
              <a:ext cx="1012578" cy="1017445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6340" y="3161"/>
                  </a:moveTo>
                  <a:cubicBezTo>
                    <a:pt x="8098" y="3161"/>
                    <a:pt x="9531" y="4583"/>
                    <a:pt x="9531" y="6341"/>
                  </a:cubicBezTo>
                  <a:cubicBezTo>
                    <a:pt x="9531" y="8099"/>
                    <a:pt x="8098" y="9521"/>
                    <a:pt x="6340" y="9521"/>
                  </a:cubicBezTo>
                  <a:cubicBezTo>
                    <a:pt x="4582" y="9521"/>
                    <a:pt x="3160" y="8099"/>
                    <a:pt x="3160" y="6341"/>
                  </a:cubicBezTo>
                  <a:cubicBezTo>
                    <a:pt x="3160" y="4583"/>
                    <a:pt x="4582" y="3161"/>
                    <a:pt x="6340" y="3161"/>
                  </a:cubicBezTo>
                  <a:close/>
                  <a:moveTo>
                    <a:pt x="6340" y="1"/>
                  </a:moveTo>
                  <a:cubicBezTo>
                    <a:pt x="2844" y="1"/>
                    <a:pt x="0" y="2845"/>
                    <a:pt x="0" y="6341"/>
                  </a:cubicBezTo>
                  <a:cubicBezTo>
                    <a:pt x="0" y="9848"/>
                    <a:pt x="2844" y="12682"/>
                    <a:pt x="6340" y="12682"/>
                  </a:cubicBezTo>
                  <a:cubicBezTo>
                    <a:pt x="9847" y="12682"/>
                    <a:pt x="12681" y="9848"/>
                    <a:pt x="12681" y="6341"/>
                  </a:cubicBezTo>
                  <a:cubicBezTo>
                    <a:pt x="12681" y="2845"/>
                    <a:pt x="9847" y="1"/>
                    <a:pt x="634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4580"/>
                  </a:schemeClr>
                </a:gs>
                <a:gs pos="100000">
                  <a:schemeClr val="l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flipH="1">
              <a:off x="7411354" y="3839510"/>
              <a:ext cx="1012658" cy="1018247"/>
            </a:xfrm>
            <a:custGeom>
              <a:avLst/>
              <a:gdLst/>
              <a:ahLst/>
              <a:cxnLst/>
              <a:rect l="l" t="t" r="r" b="b"/>
              <a:pathLst>
                <a:path w="12682" h="12692" extrusionOk="0">
                  <a:moveTo>
                    <a:pt x="6341" y="3161"/>
                  </a:moveTo>
                  <a:cubicBezTo>
                    <a:pt x="8099" y="3161"/>
                    <a:pt x="9531" y="4593"/>
                    <a:pt x="9531" y="6351"/>
                  </a:cubicBezTo>
                  <a:cubicBezTo>
                    <a:pt x="9531" y="8109"/>
                    <a:pt x="8099" y="9531"/>
                    <a:pt x="6341" y="9531"/>
                  </a:cubicBezTo>
                  <a:cubicBezTo>
                    <a:pt x="4583" y="9531"/>
                    <a:pt x="3161" y="8109"/>
                    <a:pt x="3161" y="6351"/>
                  </a:cubicBezTo>
                  <a:cubicBezTo>
                    <a:pt x="3161" y="4593"/>
                    <a:pt x="4583" y="3161"/>
                    <a:pt x="6341" y="3161"/>
                  </a:cubicBezTo>
                  <a:close/>
                  <a:moveTo>
                    <a:pt x="6341" y="0"/>
                  </a:moveTo>
                  <a:cubicBezTo>
                    <a:pt x="2845" y="0"/>
                    <a:pt x="0" y="2845"/>
                    <a:pt x="0" y="6351"/>
                  </a:cubicBezTo>
                  <a:cubicBezTo>
                    <a:pt x="0" y="9847"/>
                    <a:pt x="2845" y="12692"/>
                    <a:pt x="6341" y="12692"/>
                  </a:cubicBezTo>
                  <a:cubicBezTo>
                    <a:pt x="9847" y="12692"/>
                    <a:pt x="12681" y="9847"/>
                    <a:pt x="12681" y="6351"/>
                  </a:cubicBezTo>
                  <a:cubicBezTo>
                    <a:pt x="12681" y="2845"/>
                    <a:pt x="9847" y="0"/>
                    <a:pt x="63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3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741" name="Google Shape;741;p23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3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3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3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3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3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3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3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3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3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3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3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3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3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3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23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23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3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3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3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3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23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23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23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5" name="Google Shape;765;p23"/>
          <p:cNvSpPr txBox="1">
            <a:spLocks noGrp="1"/>
          </p:cNvSpPr>
          <p:nvPr>
            <p:ph type="ctrTitle"/>
          </p:nvPr>
        </p:nvSpPr>
        <p:spPr>
          <a:xfrm>
            <a:off x="2108275" y="540000"/>
            <a:ext cx="4927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6" name="Google Shape;766;p23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7" name="Google Shape;767;p23"/>
          <p:cNvSpPr/>
          <p:nvPr/>
        </p:nvSpPr>
        <p:spPr>
          <a:xfrm>
            <a:off x="491150" y="367400"/>
            <a:ext cx="457200" cy="457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3"/>
          <p:cNvSpPr/>
          <p:nvPr/>
        </p:nvSpPr>
        <p:spPr>
          <a:xfrm flipH="1">
            <a:off x="354045" y="230311"/>
            <a:ext cx="731400" cy="7314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3"/>
          <p:cNvSpPr/>
          <p:nvPr/>
        </p:nvSpPr>
        <p:spPr>
          <a:xfrm>
            <a:off x="8195400" y="367400"/>
            <a:ext cx="457200" cy="457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3"/>
          <p:cNvSpPr/>
          <p:nvPr/>
        </p:nvSpPr>
        <p:spPr>
          <a:xfrm flipH="1">
            <a:off x="8058295" y="230311"/>
            <a:ext cx="731400" cy="7314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3"/>
          <p:cNvSpPr/>
          <p:nvPr/>
        </p:nvSpPr>
        <p:spPr>
          <a:xfrm>
            <a:off x="491150" y="4374900"/>
            <a:ext cx="457200" cy="457200"/>
          </a:xfrm>
          <a:prstGeom prst="rect">
            <a:avLst/>
          </a:prstGeom>
          <a:gradFill>
            <a:gsLst>
              <a:gs pos="0">
                <a:srgbClr val="B8FF33"/>
              </a:gs>
              <a:gs pos="100000">
                <a:srgbClr val="004F4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3"/>
          <p:cNvSpPr/>
          <p:nvPr/>
        </p:nvSpPr>
        <p:spPr>
          <a:xfrm flipH="1">
            <a:off x="354045" y="4237811"/>
            <a:ext cx="731400" cy="7314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3"/>
          <p:cNvSpPr/>
          <p:nvPr/>
        </p:nvSpPr>
        <p:spPr>
          <a:xfrm>
            <a:off x="8195400" y="4374900"/>
            <a:ext cx="457200" cy="457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3"/>
          <p:cNvSpPr/>
          <p:nvPr/>
        </p:nvSpPr>
        <p:spPr>
          <a:xfrm flipH="1">
            <a:off x="8058295" y="4237811"/>
            <a:ext cx="731400" cy="731400"/>
          </a:xfrm>
          <a:prstGeom prst="star4">
            <a:avLst>
              <a:gd name="adj" fmla="val 125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3"/>
          <p:cNvSpPr txBox="1"/>
          <p:nvPr/>
        </p:nvSpPr>
        <p:spPr>
          <a:xfrm>
            <a:off x="1835675" y="3872100"/>
            <a:ext cx="547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24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778" name="Google Shape;778;p24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24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4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4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24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24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4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4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24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24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24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24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24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24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24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24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24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24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4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4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4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4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24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24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24"/>
          <p:cNvGrpSpPr/>
          <p:nvPr/>
        </p:nvGrpSpPr>
        <p:grpSpPr>
          <a:xfrm>
            <a:off x="8029037" y="3976372"/>
            <a:ext cx="780040" cy="785066"/>
            <a:chOff x="8029037" y="3976372"/>
            <a:chExt cx="780040" cy="785066"/>
          </a:xfrm>
        </p:grpSpPr>
        <p:sp>
          <p:nvSpPr>
            <p:cNvPr id="803" name="Google Shape;803;p24"/>
            <p:cNvSpPr/>
            <p:nvPr/>
          </p:nvSpPr>
          <p:spPr>
            <a:xfrm flipH="1">
              <a:off x="8029037" y="3977595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lnTo>
                    <a:pt x="0" y="12681"/>
                  </a:lnTo>
                  <a:lnTo>
                    <a:pt x="12681" y="12681"/>
                  </a:ln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24580"/>
                  </a:schemeClr>
                </a:gs>
                <a:gs pos="100000">
                  <a:schemeClr val="accent4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 flipH="1">
              <a:off x="8029037" y="3976372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24580"/>
                  </a:schemeClr>
                </a:gs>
                <a:gs pos="100000">
                  <a:schemeClr val="accent5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5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807" name="Google Shape;807;p25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25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25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25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25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25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25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25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5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25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25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25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25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25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25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25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25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25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25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25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5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25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25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25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1" name="Google Shape;831;p25"/>
          <p:cNvGrpSpPr/>
          <p:nvPr/>
        </p:nvGrpSpPr>
        <p:grpSpPr>
          <a:xfrm>
            <a:off x="8029037" y="3976372"/>
            <a:ext cx="780040" cy="785066"/>
            <a:chOff x="8029037" y="3976372"/>
            <a:chExt cx="780040" cy="785066"/>
          </a:xfrm>
        </p:grpSpPr>
        <p:sp>
          <p:nvSpPr>
            <p:cNvPr id="832" name="Google Shape;832;p25"/>
            <p:cNvSpPr/>
            <p:nvPr/>
          </p:nvSpPr>
          <p:spPr>
            <a:xfrm flipH="1">
              <a:off x="8029037" y="3977595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lnTo>
                    <a:pt x="0" y="12681"/>
                  </a:lnTo>
                  <a:lnTo>
                    <a:pt x="12681" y="12681"/>
                  </a:ln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24580"/>
                  </a:schemeClr>
                </a:gs>
                <a:gs pos="100000">
                  <a:schemeClr val="accent3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 flipH="1">
              <a:off x="8029037" y="3976372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24580"/>
                  </a:schemeClr>
                </a:gs>
                <a:gs pos="100000">
                  <a:schemeClr val="accen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6"/>
          <p:cNvGrpSpPr/>
          <p:nvPr/>
        </p:nvGrpSpPr>
        <p:grpSpPr>
          <a:xfrm>
            <a:off x="-49650" y="-79950"/>
            <a:ext cx="9243300" cy="5303400"/>
            <a:chOff x="-49650" y="-79950"/>
            <a:chExt cx="9243300" cy="5303400"/>
          </a:xfrm>
        </p:grpSpPr>
        <p:cxnSp>
          <p:nvCxnSpPr>
            <p:cNvPr id="836" name="Google Shape;836;p26"/>
            <p:cNvCxnSpPr/>
            <p:nvPr/>
          </p:nvCxnSpPr>
          <p:spPr>
            <a:xfrm rot="10800000">
              <a:off x="32317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6"/>
            <p:cNvCxnSpPr/>
            <p:nvPr/>
          </p:nvCxnSpPr>
          <p:spPr>
            <a:xfrm>
              <a:off x="-49650" y="861161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6"/>
            <p:cNvCxnSpPr/>
            <p:nvPr/>
          </p:nvCxnSpPr>
          <p:spPr>
            <a:xfrm>
              <a:off x="-49650" y="1349897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6"/>
            <p:cNvCxnSpPr/>
            <p:nvPr/>
          </p:nvCxnSpPr>
          <p:spPr>
            <a:xfrm>
              <a:off x="-49650" y="1838633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26"/>
            <p:cNvCxnSpPr/>
            <p:nvPr/>
          </p:nvCxnSpPr>
          <p:spPr>
            <a:xfrm>
              <a:off x="-49650" y="2327369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26"/>
            <p:cNvCxnSpPr/>
            <p:nvPr/>
          </p:nvCxnSpPr>
          <p:spPr>
            <a:xfrm>
              <a:off x="-49650" y="2816106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26"/>
            <p:cNvCxnSpPr/>
            <p:nvPr/>
          </p:nvCxnSpPr>
          <p:spPr>
            <a:xfrm>
              <a:off x="-49650" y="3304842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26"/>
            <p:cNvCxnSpPr/>
            <p:nvPr/>
          </p:nvCxnSpPr>
          <p:spPr>
            <a:xfrm>
              <a:off x="-49650" y="3793578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6"/>
            <p:cNvCxnSpPr/>
            <p:nvPr/>
          </p:nvCxnSpPr>
          <p:spPr>
            <a:xfrm>
              <a:off x="-49650" y="4282314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26"/>
            <p:cNvCxnSpPr/>
            <p:nvPr/>
          </p:nvCxnSpPr>
          <p:spPr>
            <a:xfrm>
              <a:off x="-49650" y="4771050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6"/>
            <p:cNvCxnSpPr/>
            <p:nvPr/>
          </p:nvCxnSpPr>
          <p:spPr>
            <a:xfrm rot="10800000">
              <a:off x="97684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26"/>
            <p:cNvCxnSpPr/>
            <p:nvPr/>
          </p:nvCxnSpPr>
          <p:spPr>
            <a:xfrm rot="10800000">
              <a:off x="163050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26"/>
            <p:cNvCxnSpPr/>
            <p:nvPr/>
          </p:nvCxnSpPr>
          <p:spPr>
            <a:xfrm rot="10800000">
              <a:off x="228417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26"/>
            <p:cNvCxnSpPr/>
            <p:nvPr/>
          </p:nvCxnSpPr>
          <p:spPr>
            <a:xfrm>
              <a:off x="-49650" y="372425"/>
              <a:ext cx="9243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26"/>
            <p:cNvCxnSpPr/>
            <p:nvPr/>
          </p:nvCxnSpPr>
          <p:spPr>
            <a:xfrm rot="10800000">
              <a:off x="293783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6"/>
            <p:cNvCxnSpPr/>
            <p:nvPr/>
          </p:nvCxnSpPr>
          <p:spPr>
            <a:xfrm rot="10800000">
              <a:off x="359150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6"/>
            <p:cNvCxnSpPr/>
            <p:nvPr/>
          </p:nvCxnSpPr>
          <p:spPr>
            <a:xfrm rot="10800000">
              <a:off x="424516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6"/>
            <p:cNvCxnSpPr/>
            <p:nvPr/>
          </p:nvCxnSpPr>
          <p:spPr>
            <a:xfrm rot="10800000">
              <a:off x="489883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26"/>
            <p:cNvCxnSpPr/>
            <p:nvPr/>
          </p:nvCxnSpPr>
          <p:spPr>
            <a:xfrm rot="10800000">
              <a:off x="555249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26"/>
            <p:cNvCxnSpPr/>
            <p:nvPr/>
          </p:nvCxnSpPr>
          <p:spPr>
            <a:xfrm rot="10800000">
              <a:off x="620616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6"/>
            <p:cNvCxnSpPr/>
            <p:nvPr/>
          </p:nvCxnSpPr>
          <p:spPr>
            <a:xfrm rot="10800000">
              <a:off x="685982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6"/>
            <p:cNvCxnSpPr/>
            <p:nvPr/>
          </p:nvCxnSpPr>
          <p:spPr>
            <a:xfrm rot="10800000">
              <a:off x="751349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26"/>
            <p:cNvCxnSpPr/>
            <p:nvPr/>
          </p:nvCxnSpPr>
          <p:spPr>
            <a:xfrm rot="10800000">
              <a:off x="8167155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26"/>
            <p:cNvCxnSpPr/>
            <p:nvPr/>
          </p:nvCxnSpPr>
          <p:spPr>
            <a:xfrm rot="10800000">
              <a:off x="8820820" y="-79950"/>
              <a:ext cx="0" cy="5303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0" name="Google Shape;860;p26"/>
          <p:cNvGrpSpPr/>
          <p:nvPr/>
        </p:nvGrpSpPr>
        <p:grpSpPr>
          <a:xfrm>
            <a:off x="8029037" y="3976372"/>
            <a:ext cx="780040" cy="785066"/>
            <a:chOff x="8029037" y="3976372"/>
            <a:chExt cx="780040" cy="785066"/>
          </a:xfrm>
        </p:grpSpPr>
        <p:sp>
          <p:nvSpPr>
            <p:cNvPr id="861" name="Google Shape;861;p26"/>
            <p:cNvSpPr/>
            <p:nvPr/>
          </p:nvSpPr>
          <p:spPr>
            <a:xfrm flipH="1">
              <a:off x="8029037" y="3977595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lnTo>
                    <a:pt x="0" y="12681"/>
                  </a:lnTo>
                  <a:lnTo>
                    <a:pt x="12681" y="12681"/>
                  </a:ln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4580"/>
                  </a:schemeClr>
                </a:gs>
                <a:gs pos="100000">
                  <a:schemeClr val="lt2">
                    <a:alpha val="2458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 flipH="1">
              <a:off x="8029037" y="3976372"/>
              <a:ext cx="780040" cy="783843"/>
            </a:xfrm>
            <a:custGeom>
              <a:avLst/>
              <a:gdLst/>
              <a:ahLst/>
              <a:cxnLst/>
              <a:rect l="l" t="t" r="r" b="b"/>
              <a:pathLst>
                <a:path w="12681" h="12682" extrusionOk="0">
                  <a:moveTo>
                    <a:pt x="0" y="0"/>
                  </a:moveTo>
                  <a:cubicBezTo>
                    <a:pt x="0" y="7003"/>
                    <a:pt x="5679" y="12681"/>
                    <a:pt x="12681" y="12681"/>
                  </a:cubicBezTo>
                  <a:cubicBezTo>
                    <a:pt x="12681" y="5679"/>
                    <a:pt x="700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24580"/>
                  </a:schemeClr>
                </a:gs>
                <a:gs pos="100000">
                  <a:schemeClr val="accent1">
                    <a:alpha val="2458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1"/>
          <p:cNvSpPr txBox="1">
            <a:spLocks noGrp="1"/>
          </p:cNvSpPr>
          <p:nvPr>
            <p:ph type="subTitle" idx="1"/>
          </p:nvPr>
        </p:nvSpPr>
        <p:spPr>
          <a:xfrm>
            <a:off x="4538392" y="3742075"/>
            <a:ext cx="3885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MSIB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8" name="Google Shape;938;p31"/>
          <p:cNvSpPr txBox="1">
            <a:spLocks noGrp="1"/>
          </p:cNvSpPr>
          <p:nvPr>
            <p:ph type="subTitle" idx="1"/>
          </p:nvPr>
        </p:nvSpPr>
        <p:spPr>
          <a:xfrm>
            <a:off x="4572000" y="0"/>
            <a:ext cx="3852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Analisis Kebutuhan E-Parking // Rekayasa Perangkat Lunak // 2021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39" name="Google Shape;939;p31"/>
          <p:cNvSpPr txBox="1">
            <a:spLocks noGrp="1"/>
          </p:cNvSpPr>
          <p:nvPr>
            <p:ph type="ctrTitle"/>
          </p:nvPr>
        </p:nvSpPr>
        <p:spPr>
          <a:xfrm>
            <a:off x="2671000" y="1562475"/>
            <a:ext cx="5885769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E-Parking</a:t>
            </a:r>
            <a:br>
              <a:rPr lang="en" dirty="0"/>
            </a:br>
            <a:r>
              <a:rPr lang="en" dirty="0">
                <a:solidFill>
                  <a:schemeClr val="lt1"/>
                </a:solidFill>
              </a:rPr>
              <a:t>RPL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8"/>
          <p:cNvSpPr txBox="1">
            <a:spLocks noGrp="1"/>
          </p:cNvSpPr>
          <p:nvPr>
            <p:ph type="title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Sistem yang Dianalisis</a:t>
            </a:r>
            <a:endParaRPr dirty="0"/>
          </a:p>
        </p:txBody>
      </p:sp>
      <p:sp>
        <p:nvSpPr>
          <p:cNvPr id="1655" name="Google Shape;1655;p58"/>
          <p:cNvSpPr txBox="1"/>
          <p:nvPr/>
        </p:nvSpPr>
        <p:spPr>
          <a:xfrm>
            <a:off x="713225" y="1493519"/>
            <a:ext cx="7717500" cy="31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mendaftarkan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biodata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diri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mendaftarkan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kendaraannya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booking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tempat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pencarian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lokasi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menemukan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memilih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tempat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cocok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langsung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diberikan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barcode.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ketika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lokasi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scan barcode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check-in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Namun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apabila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check-in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maksimal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waktu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30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menit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booking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hangus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dibatalkan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dan 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booking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ulang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mengakhiri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checkout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lalu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dilanjutkan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payment parking dan booking.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6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5"/>
          <p:cNvSpPr txBox="1">
            <a:spLocks noGrp="1"/>
          </p:cNvSpPr>
          <p:nvPr>
            <p:ph type="ctrTitle"/>
          </p:nvPr>
        </p:nvSpPr>
        <p:spPr>
          <a:xfrm>
            <a:off x="2108275" y="540000"/>
            <a:ext cx="4927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04" name="Google Shape;1404;p55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Do you have any questions?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youremail@freepik.com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grpSp>
        <p:nvGrpSpPr>
          <p:cNvPr id="1405" name="Google Shape;1405;p55"/>
          <p:cNvGrpSpPr/>
          <p:nvPr/>
        </p:nvGrpSpPr>
        <p:grpSpPr>
          <a:xfrm>
            <a:off x="3852400" y="3162124"/>
            <a:ext cx="359879" cy="361073"/>
            <a:chOff x="4122238" y="3162124"/>
            <a:chExt cx="359879" cy="361073"/>
          </a:xfrm>
        </p:grpSpPr>
        <p:sp>
          <p:nvSpPr>
            <p:cNvPr id="1406" name="Google Shape;1406;p55"/>
            <p:cNvSpPr/>
            <p:nvPr/>
          </p:nvSpPr>
          <p:spPr>
            <a:xfrm>
              <a:off x="4122238" y="3162124"/>
              <a:ext cx="359879" cy="361073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gradFill>
              <a:gsLst>
                <a:gs pos="0">
                  <a:srgbClr val="1AE1F1"/>
                </a:gs>
                <a:gs pos="100000">
                  <a:srgbClr val="3E369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4207055" y="3263149"/>
              <a:ext cx="205793" cy="169929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55"/>
          <p:cNvGrpSpPr/>
          <p:nvPr/>
        </p:nvGrpSpPr>
        <p:grpSpPr>
          <a:xfrm>
            <a:off x="4391938" y="3162124"/>
            <a:ext cx="359879" cy="361073"/>
            <a:chOff x="4661776" y="3162124"/>
            <a:chExt cx="359879" cy="361073"/>
          </a:xfrm>
        </p:grpSpPr>
        <p:sp>
          <p:nvSpPr>
            <p:cNvPr id="1409" name="Google Shape;1409;p55"/>
            <p:cNvSpPr/>
            <p:nvPr/>
          </p:nvSpPr>
          <p:spPr>
            <a:xfrm>
              <a:off x="4661776" y="3162124"/>
              <a:ext cx="359879" cy="361073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gradFill>
              <a:gsLst>
                <a:gs pos="0">
                  <a:srgbClr val="004F4E"/>
                </a:gs>
                <a:gs pos="100000">
                  <a:srgbClr val="B8FF3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4746593" y="3247616"/>
              <a:ext cx="193905" cy="190646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4746593" y="3247616"/>
              <a:ext cx="193905" cy="190646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55"/>
          <p:cNvGrpSpPr/>
          <p:nvPr/>
        </p:nvGrpSpPr>
        <p:grpSpPr>
          <a:xfrm>
            <a:off x="4931476" y="3167296"/>
            <a:ext cx="359864" cy="360576"/>
            <a:chOff x="5201314" y="3167296"/>
            <a:chExt cx="359864" cy="360576"/>
          </a:xfrm>
        </p:grpSpPr>
        <p:sp>
          <p:nvSpPr>
            <p:cNvPr id="1413" name="Google Shape;1413;p55"/>
            <p:cNvSpPr/>
            <p:nvPr/>
          </p:nvSpPr>
          <p:spPr>
            <a:xfrm>
              <a:off x="5201314" y="3167296"/>
              <a:ext cx="359864" cy="360576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14"/>
                    <a:pt x="5204" y="23217"/>
                    <a:pt x="11608" y="23217"/>
                  </a:cubicBezTo>
                  <a:cubicBezTo>
                    <a:pt x="18013" y="23217"/>
                    <a:pt x="23217" y="18014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gradFill>
              <a:gsLst>
                <a:gs pos="0">
                  <a:srgbClr val="F9C11B"/>
                </a:gs>
                <a:gs pos="100000">
                  <a:srgbClr val="AD081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5285076" y="3255895"/>
              <a:ext cx="192355" cy="183409"/>
            </a:xfrm>
            <a:custGeom>
              <a:avLst/>
              <a:gdLst/>
              <a:ahLst/>
              <a:cxnLst/>
              <a:rect l="l" t="t" r="r" b="b"/>
              <a:pathLst>
                <a:path w="12410" h="11810" extrusionOk="0">
                  <a:moveTo>
                    <a:pt x="6139" y="1"/>
                  </a:moveTo>
                  <a:cubicBezTo>
                    <a:pt x="4404" y="1"/>
                    <a:pt x="3003" y="1402"/>
                    <a:pt x="3003" y="3136"/>
                  </a:cubicBezTo>
                  <a:lnTo>
                    <a:pt x="3003" y="5004"/>
                  </a:lnTo>
                  <a:cubicBezTo>
                    <a:pt x="2948" y="5023"/>
                    <a:pt x="2834" y="5051"/>
                    <a:pt x="2697" y="5051"/>
                  </a:cubicBezTo>
                  <a:cubicBezTo>
                    <a:pt x="2585" y="5051"/>
                    <a:pt x="2457" y="5032"/>
                    <a:pt x="2336" y="4971"/>
                  </a:cubicBezTo>
                  <a:cubicBezTo>
                    <a:pt x="2163" y="4884"/>
                    <a:pt x="2008" y="4825"/>
                    <a:pt x="1861" y="4825"/>
                  </a:cubicBezTo>
                  <a:cubicBezTo>
                    <a:pt x="1725" y="4825"/>
                    <a:pt x="1597" y="4876"/>
                    <a:pt x="1469" y="5004"/>
                  </a:cubicBezTo>
                  <a:cubicBezTo>
                    <a:pt x="1202" y="5271"/>
                    <a:pt x="1502" y="5505"/>
                    <a:pt x="1936" y="5672"/>
                  </a:cubicBezTo>
                  <a:cubicBezTo>
                    <a:pt x="2336" y="5838"/>
                    <a:pt x="2936" y="6005"/>
                    <a:pt x="2936" y="6505"/>
                  </a:cubicBezTo>
                  <a:cubicBezTo>
                    <a:pt x="2803" y="7139"/>
                    <a:pt x="2369" y="7806"/>
                    <a:pt x="1602" y="8407"/>
                  </a:cubicBezTo>
                  <a:cubicBezTo>
                    <a:pt x="953" y="8904"/>
                    <a:pt x="528" y="8953"/>
                    <a:pt x="301" y="8953"/>
                  </a:cubicBezTo>
                  <a:cubicBezTo>
                    <a:pt x="246" y="8953"/>
                    <a:pt x="202" y="8950"/>
                    <a:pt x="170" y="8950"/>
                  </a:cubicBezTo>
                  <a:cubicBezTo>
                    <a:pt x="130" y="8950"/>
                    <a:pt x="107" y="8955"/>
                    <a:pt x="101" y="8974"/>
                  </a:cubicBezTo>
                  <a:cubicBezTo>
                    <a:pt x="101" y="9074"/>
                    <a:pt x="1" y="9474"/>
                    <a:pt x="768" y="9674"/>
                  </a:cubicBezTo>
                  <a:cubicBezTo>
                    <a:pt x="1535" y="9875"/>
                    <a:pt x="1669" y="9741"/>
                    <a:pt x="1836" y="10141"/>
                  </a:cubicBezTo>
                  <a:cubicBezTo>
                    <a:pt x="1969" y="10542"/>
                    <a:pt x="1936" y="10708"/>
                    <a:pt x="2102" y="10708"/>
                  </a:cubicBezTo>
                  <a:cubicBezTo>
                    <a:pt x="2242" y="10708"/>
                    <a:pt x="2840" y="10594"/>
                    <a:pt x="3346" y="10594"/>
                  </a:cubicBezTo>
                  <a:cubicBezTo>
                    <a:pt x="3563" y="10594"/>
                    <a:pt x="3764" y="10615"/>
                    <a:pt x="3904" y="10675"/>
                  </a:cubicBezTo>
                  <a:cubicBezTo>
                    <a:pt x="4371" y="10875"/>
                    <a:pt x="5105" y="11776"/>
                    <a:pt x="6205" y="11809"/>
                  </a:cubicBezTo>
                  <a:cubicBezTo>
                    <a:pt x="7306" y="11776"/>
                    <a:pt x="8040" y="10875"/>
                    <a:pt x="8507" y="10675"/>
                  </a:cubicBezTo>
                  <a:cubicBezTo>
                    <a:pt x="8647" y="10615"/>
                    <a:pt x="8847" y="10594"/>
                    <a:pt x="9063" y="10594"/>
                  </a:cubicBezTo>
                  <a:cubicBezTo>
                    <a:pt x="9567" y="10594"/>
                    <a:pt x="10158" y="10708"/>
                    <a:pt x="10275" y="10708"/>
                  </a:cubicBezTo>
                  <a:cubicBezTo>
                    <a:pt x="10475" y="10708"/>
                    <a:pt x="10408" y="10542"/>
                    <a:pt x="10575" y="10141"/>
                  </a:cubicBezTo>
                  <a:cubicBezTo>
                    <a:pt x="10709" y="9741"/>
                    <a:pt x="10875" y="9875"/>
                    <a:pt x="11643" y="9674"/>
                  </a:cubicBezTo>
                  <a:cubicBezTo>
                    <a:pt x="12410" y="9474"/>
                    <a:pt x="12310" y="9074"/>
                    <a:pt x="12276" y="8974"/>
                  </a:cubicBezTo>
                  <a:cubicBezTo>
                    <a:pt x="12276" y="8955"/>
                    <a:pt x="12259" y="8950"/>
                    <a:pt x="12223" y="8950"/>
                  </a:cubicBezTo>
                  <a:cubicBezTo>
                    <a:pt x="12194" y="8950"/>
                    <a:pt x="12153" y="8953"/>
                    <a:pt x="12100" y="8953"/>
                  </a:cubicBezTo>
                  <a:cubicBezTo>
                    <a:pt x="11882" y="8953"/>
                    <a:pt x="11458" y="8904"/>
                    <a:pt x="10809" y="8407"/>
                  </a:cubicBezTo>
                  <a:cubicBezTo>
                    <a:pt x="10008" y="7806"/>
                    <a:pt x="9608" y="7139"/>
                    <a:pt x="9441" y="6505"/>
                  </a:cubicBezTo>
                  <a:cubicBezTo>
                    <a:pt x="9474" y="6005"/>
                    <a:pt x="10075" y="5838"/>
                    <a:pt x="10475" y="5672"/>
                  </a:cubicBezTo>
                  <a:cubicBezTo>
                    <a:pt x="10909" y="5505"/>
                    <a:pt x="11176" y="5271"/>
                    <a:pt x="10909" y="5004"/>
                  </a:cubicBezTo>
                  <a:cubicBezTo>
                    <a:pt x="10785" y="4865"/>
                    <a:pt x="10660" y="4812"/>
                    <a:pt x="10533" y="4812"/>
                  </a:cubicBezTo>
                  <a:cubicBezTo>
                    <a:pt x="10386" y="4812"/>
                    <a:pt x="10235" y="4882"/>
                    <a:pt x="10075" y="4971"/>
                  </a:cubicBezTo>
                  <a:cubicBezTo>
                    <a:pt x="9954" y="5032"/>
                    <a:pt x="9819" y="5051"/>
                    <a:pt x="9702" y="5051"/>
                  </a:cubicBezTo>
                  <a:cubicBezTo>
                    <a:pt x="9560" y="5051"/>
                    <a:pt x="9444" y="5023"/>
                    <a:pt x="9408" y="5004"/>
                  </a:cubicBezTo>
                  <a:lnTo>
                    <a:pt x="9408" y="3136"/>
                  </a:lnTo>
                  <a:cubicBezTo>
                    <a:pt x="9408" y="1402"/>
                    <a:pt x="8007" y="1"/>
                    <a:pt x="6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55"/>
          <p:cNvSpPr txBox="1"/>
          <p:nvPr/>
        </p:nvSpPr>
        <p:spPr>
          <a:xfrm>
            <a:off x="3075338" y="44205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 txBox="1">
            <a:spLocks noGrp="1"/>
          </p:cNvSpPr>
          <p:nvPr>
            <p:ph type="title"/>
          </p:nvPr>
        </p:nvSpPr>
        <p:spPr>
          <a:xfrm>
            <a:off x="720003" y="1698075"/>
            <a:ext cx="339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 Drajat Ramdhani</a:t>
            </a:r>
            <a:endParaRPr dirty="0"/>
          </a:p>
        </p:txBody>
      </p:sp>
      <p:sp>
        <p:nvSpPr>
          <p:cNvPr id="958" name="Google Shape;958;p34"/>
          <p:cNvSpPr txBox="1">
            <a:spLocks noGrp="1"/>
          </p:cNvSpPr>
          <p:nvPr>
            <p:ph type="title" idx="2"/>
          </p:nvPr>
        </p:nvSpPr>
        <p:spPr>
          <a:xfrm>
            <a:off x="720013" y="114937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9" name="Google Shape;959;p34"/>
          <p:cNvSpPr txBox="1">
            <a:spLocks noGrp="1"/>
          </p:cNvSpPr>
          <p:nvPr>
            <p:ph type="subTitle" idx="1"/>
          </p:nvPr>
        </p:nvSpPr>
        <p:spPr>
          <a:xfrm>
            <a:off x="719988" y="21552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1930511053</a:t>
            </a:r>
          </a:p>
        </p:txBody>
      </p:sp>
      <p:sp>
        <p:nvSpPr>
          <p:cNvPr id="960" name="Google Shape;960;p34"/>
          <p:cNvSpPr txBox="1">
            <a:spLocks noGrp="1"/>
          </p:cNvSpPr>
          <p:nvPr>
            <p:ph type="title" idx="3"/>
          </p:nvPr>
        </p:nvSpPr>
        <p:spPr>
          <a:xfrm>
            <a:off x="4832849" y="1698075"/>
            <a:ext cx="33606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 Alpiana</a:t>
            </a:r>
            <a:endParaRPr dirty="0"/>
          </a:p>
        </p:txBody>
      </p:sp>
      <p:sp>
        <p:nvSpPr>
          <p:cNvPr id="961" name="Google Shape;961;p34"/>
          <p:cNvSpPr txBox="1">
            <a:spLocks noGrp="1"/>
          </p:cNvSpPr>
          <p:nvPr>
            <p:ph type="title" idx="4"/>
          </p:nvPr>
        </p:nvSpPr>
        <p:spPr>
          <a:xfrm>
            <a:off x="4832838" y="114937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2" name="Google Shape;962;p34"/>
          <p:cNvSpPr txBox="1">
            <a:spLocks noGrp="1"/>
          </p:cNvSpPr>
          <p:nvPr>
            <p:ph type="subTitle" idx="5"/>
          </p:nvPr>
        </p:nvSpPr>
        <p:spPr>
          <a:xfrm>
            <a:off x="4832813" y="21552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1930511065</a:t>
            </a:r>
            <a:endParaRPr dirty="0"/>
          </a:p>
        </p:txBody>
      </p:sp>
      <p:sp>
        <p:nvSpPr>
          <p:cNvPr id="963" name="Google Shape;963;p34"/>
          <p:cNvSpPr txBox="1">
            <a:spLocks noGrp="1"/>
          </p:cNvSpPr>
          <p:nvPr>
            <p:ph type="title" idx="6"/>
          </p:nvPr>
        </p:nvSpPr>
        <p:spPr>
          <a:xfrm>
            <a:off x="720003" y="3544225"/>
            <a:ext cx="339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Ikram Maulana</a:t>
            </a:r>
            <a:endParaRPr dirty="0"/>
          </a:p>
        </p:txBody>
      </p:sp>
      <p:sp>
        <p:nvSpPr>
          <p:cNvPr id="964" name="Google Shape;964;p34"/>
          <p:cNvSpPr txBox="1">
            <a:spLocks noGrp="1"/>
          </p:cNvSpPr>
          <p:nvPr>
            <p:ph type="title" idx="7"/>
          </p:nvPr>
        </p:nvSpPr>
        <p:spPr>
          <a:xfrm>
            <a:off x="720013" y="299552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5" name="Google Shape;965;p34"/>
          <p:cNvSpPr txBox="1">
            <a:spLocks noGrp="1"/>
          </p:cNvSpPr>
          <p:nvPr>
            <p:ph type="subTitle" idx="8"/>
          </p:nvPr>
        </p:nvSpPr>
        <p:spPr>
          <a:xfrm>
            <a:off x="719988" y="40014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1930511075</a:t>
            </a:r>
            <a:endParaRPr dirty="0"/>
          </a:p>
        </p:txBody>
      </p:sp>
      <p:sp>
        <p:nvSpPr>
          <p:cNvPr id="966" name="Google Shape;966;p34"/>
          <p:cNvSpPr txBox="1">
            <a:spLocks noGrp="1"/>
          </p:cNvSpPr>
          <p:nvPr>
            <p:ph type="title" idx="9"/>
          </p:nvPr>
        </p:nvSpPr>
        <p:spPr>
          <a:xfrm>
            <a:off x="4832827" y="3544225"/>
            <a:ext cx="359115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Ariski Muhammad N</a:t>
            </a:r>
            <a:endParaRPr dirty="0"/>
          </a:p>
        </p:txBody>
      </p:sp>
      <p:sp>
        <p:nvSpPr>
          <p:cNvPr id="967" name="Google Shape;967;p34"/>
          <p:cNvSpPr txBox="1">
            <a:spLocks noGrp="1"/>
          </p:cNvSpPr>
          <p:nvPr>
            <p:ph type="title" idx="13"/>
          </p:nvPr>
        </p:nvSpPr>
        <p:spPr>
          <a:xfrm>
            <a:off x="4832838" y="2995525"/>
            <a:ext cx="148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8" name="Google Shape;968;p34"/>
          <p:cNvSpPr txBox="1">
            <a:spLocks noGrp="1"/>
          </p:cNvSpPr>
          <p:nvPr>
            <p:ph type="subTitle" idx="14"/>
          </p:nvPr>
        </p:nvSpPr>
        <p:spPr>
          <a:xfrm>
            <a:off x="4832813" y="40014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1930511079</a:t>
            </a:r>
            <a:endParaRPr dirty="0"/>
          </a:p>
        </p:txBody>
      </p:sp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endParaRPr dirty="0"/>
          </a:p>
        </p:txBody>
      </p:sp>
      <p:sp>
        <p:nvSpPr>
          <p:cNvPr id="970" name="Google Shape;970;p34"/>
          <p:cNvSpPr txBox="1"/>
          <p:nvPr/>
        </p:nvSpPr>
        <p:spPr>
          <a:xfrm>
            <a:off x="4572000" y="0"/>
            <a:ext cx="385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tx1"/>
                </a:solidFill>
                <a:latin typeface="Anaheim" panose="020B0604020202020204" charset="0"/>
              </a:rPr>
              <a:t>Analisis Kebutuhan E-Parking // Rekayasa Perangkat Lunak // 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6"/>
          <p:cNvSpPr txBox="1">
            <a:spLocks noGrp="1"/>
          </p:cNvSpPr>
          <p:nvPr>
            <p:ph type="title"/>
          </p:nvPr>
        </p:nvSpPr>
        <p:spPr>
          <a:xfrm>
            <a:off x="974850" y="2337834"/>
            <a:ext cx="7194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Antarmuka</a:t>
            </a:r>
            <a:endParaRPr dirty="0"/>
          </a:p>
        </p:txBody>
      </p:sp>
      <p:sp>
        <p:nvSpPr>
          <p:cNvPr id="983" name="Google Shape;983;p36"/>
          <p:cNvSpPr txBox="1">
            <a:spLocks noGrp="1"/>
          </p:cNvSpPr>
          <p:nvPr>
            <p:ph type="title" idx="2"/>
          </p:nvPr>
        </p:nvSpPr>
        <p:spPr>
          <a:xfrm>
            <a:off x="3566100" y="1116375"/>
            <a:ext cx="2011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84" name="Google Shape;984;p36"/>
          <p:cNvSpPr txBox="1"/>
          <p:nvPr/>
        </p:nvSpPr>
        <p:spPr>
          <a:xfrm>
            <a:off x="4572000" y="0"/>
            <a:ext cx="385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tx1"/>
                </a:solidFill>
                <a:latin typeface="Anaheim" panose="020B0604020202020204" charset="0"/>
              </a:rPr>
              <a:t>Analisis Kebutuhan E-Parking // Rekayasa Perangkat Lunak //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8"/>
          <p:cNvSpPr txBox="1">
            <a:spLocks noGrp="1"/>
          </p:cNvSpPr>
          <p:nvPr>
            <p:ph type="title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Antarmuka</a:t>
            </a:r>
            <a:endParaRPr dirty="0"/>
          </a:p>
        </p:txBody>
      </p:sp>
      <p:sp>
        <p:nvSpPr>
          <p:cNvPr id="1655" name="Google Shape;1655;p58"/>
          <p:cNvSpPr txBox="1"/>
          <p:nvPr/>
        </p:nvSpPr>
        <p:spPr>
          <a:xfrm>
            <a:off x="713225" y="1105716"/>
            <a:ext cx="7717500" cy="31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Desain user interface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layout yang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mudah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lalu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pemilihan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warna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pun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diperhatikan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agar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pengalaman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mudah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dilihat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Halaman user interface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pendaftaraan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diri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, data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kendaraan,login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user,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reservasi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booking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tempat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, check in dan checkout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berbentuk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barcode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lalu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payment.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terintergrasi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barcode scanner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scan barcode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reservasi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user.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mampu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menampilkan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waktu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akumulasi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harga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real-time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naheim" panose="020B0604020202020204" charset="0"/>
              </a:rPr>
              <a:t>Note: Total Harga </a:t>
            </a:r>
            <a:r>
              <a:rPr lang="en-US" sz="2000" b="1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2000" b="1" dirty="0">
                <a:solidFill>
                  <a:schemeClr val="tx1"/>
                </a:solidFill>
                <a:latin typeface="Anaheim" panose="020B0604020202020204" charset="0"/>
              </a:rPr>
              <a:t> = 60 </a:t>
            </a:r>
            <a:r>
              <a:rPr lang="en-US" sz="2000" b="1" dirty="0" err="1">
                <a:solidFill>
                  <a:schemeClr val="tx1"/>
                </a:solidFill>
                <a:latin typeface="Anaheim" panose="020B0604020202020204" charset="0"/>
              </a:rPr>
              <a:t>menit</a:t>
            </a:r>
            <a:r>
              <a:rPr lang="en-US" sz="2000" b="1" dirty="0">
                <a:solidFill>
                  <a:schemeClr val="tx1"/>
                </a:solidFill>
                <a:latin typeface="Anaheim" panose="020B0604020202020204" charset="0"/>
              </a:rPr>
              <a:t> * </a:t>
            </a:r>
            <a:r>
              <a:rPr lang="en-US" sz="2000" b="1" dirty="0" err="1">
                <a:solidFill>
                  <a:schemeClr val="tx1"/>
                </a:solidFill>
                <a:latin typeface="Anaheim" panose="020B0604020202020204" charset="0"/>
              </a:rPr>
              <a:t>harga</a:t>
            </a:r>
            <a:r>
              <a:rPr lang="en-US" sz="2000" b="1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endParaRPr lang="en-ID" sz="2000" b="1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6"/>
          <p:cNvSpPr txBox="1">
            <a:spLocks noGrp="1"/>
          </p:cNvSpPr>
          <p:nvPr>
            <p:ph type="title"/>
          </p:nvPr>
        </p:nvSpPr>
        <p:spPr>
          <a:xfrm>
            <a:off x="974850" y="2337834"/>
            <a:ext cx="7194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Data</a:t>
            </a:r>
            <a:endParaRPr dirty="0"/>
          </a:p>
        </p:txBody>
      </p:sp>
      <p:sp>
        <p:nvSpPr>
          <p:cNvPr id="983" name="Google Shape;983;p36"/>
          <p:cNvSpPr txBox="1">
            <a:spLocks noGrp="1"/>
          </p:cNvSpPr>
          <p:nvPr>
            <p:ph type="title" idx="2"/>
          </p:nvPr>
        </p:nvSpPr>
        <p:spPr>
          <a:xfrm>
            <a:off x="3566100" y="1116375"/>
            <a:ext cx="2011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984" name="Google Shape;984;p36"/>
          <p:cNvSpPr txBox="1"/>
          <p:nvPr/>
        </p:nvSpPr>
        <p:spPr>
          <a:xfrm>
            <a:off x="4572000" y="0"/>
            <a:ext cx="385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tx1"/>
                </a:solidFill>
                <a:latin typeface="Anaheim" panose="020B0604020202020204" charset="0"/>
              </a:rPr>
              <a:t>Analisis Kebutuhan E-Parking // Rekayasa Perangkat Lunak // 2021</a:t>
            </a:r>
          </a:p>
        </p:txBody>
      </p:sp>
    </p:spTree>
    <p:extLst>
      <p:ext uri="{BB962C8B-B14F-4D97-AF65-F5344CB8AC3E}">
        <p14:creationId xmlns:p14="http://schemas.microsoft.com/office/powerpoint/2010/main" val="92950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8"/>
          <p:cNvSpPr txBox="1">
            <a:spLocks noGrp="1"/>
          </p:cNvSpPr>
          <p:nvPr>
            <p:ph type="title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Data</a:t>
            </a:r>
            <a:endParaRPr dirty="0"/>
          </a:p>
        </p:txBody>
      </p:sp>
      <p:sp>
        <p:nvSpPr>
          <p:cNvPr id="1655" name="Google Shape;1655;p58"/>
          <p:cNvSpPr txBox="1"/>
          <p:nvPr/>
        </p:nvSpPr>
        <p:spPr>
          <a:xfrm>
            <a:off x="713225" y="1238385"/>
            <a:ext cx="7717500" cy="34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Database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table user, table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vehicle_type,table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vehicle_user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table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booking,table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payment_type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transaction,table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parkingLot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table_parkingPlace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Table user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record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name, identity_number,address,email,password,payment_type_id,vehicle_user_id.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Table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vehicle_type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vehicle_type_id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vehicle_type_name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Table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vehicle_user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vehicle_user_id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vehicle_platNumber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vehicle_type_id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vehicle_registration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isRegistered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Table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payment_type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payment_type_id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payment_type_name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virtual_card_number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Table_parkingLot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parkingLot_id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buildingname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numberOfplaces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table_parkingPlace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parkingPlace_id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parkingLot_id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isBooked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Table booking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booking_id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 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user_id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vehicle_user_id,parkingPlace_id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dateTime_booking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isBookedSuccess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  <a:ea typeface="+mn-lt"/>
                <a:cs typeface="+mn-lt"/>
              </a:rPr>
              <a:t>.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Table transaction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transaction_id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dateTime_checkin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dateTime_checkout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booking_id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naheim" panose="020B0604020202020204" charset="0"/>
              </a:rPr>
              <a:t>priceTransaction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3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6"/>
          <p:cNvSpPr txBox="1">
            <a:spLocks noGrp="1"/>
          </p:cNvSpPr>
          <p:nvPr>
            <p:ph type="title"/>
          </p:nvPr>
        </p:nvSpPr>
        <p:spPr>
          <a:xfrm>
            <a:off x="974850" y="2337834"/>
            <a:ext cx="7194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Fungsional</a:t>
            </a:r>
            <a:endParaRPr dirty="0"/>
          </a:p>
        </p:txBody>
      </p:sp>
      <p:sp>
        <p:nvSpPr>
          <p:cNvPr id="983" name="Google Shape;983;p36"/>
          <p:cNvSpPr txBox="1">
            <a:spLocks noGrp="1"/>
          </p:cNvSpPr>
          <p:nvPr>
            <p:ph type="title" idx="2"/>
          </p:nvPr>
        </p:nvSpPr>
        <p:spPr>
          <a:xfrm>
            <a:off x="3566100" y="1116375"/>
            <a:ext cx="2011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984" name="Google Shape;984;p36"/>
          <p:cNvSpPr txBox="1"/>
          <p:nvPr/>
        </p:nvSpPr>
        <p:spPr>
          <a:xfrm>
            <a:off x="4572000" y="0"/>
            <a:ext cx="385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tx1"/>
                </a:solidFill>
                <a:latin typeface="Anaheim" panose="020B0604020202020204" charset="0"/>
              </a:rPr>
              <a:t>Analisis Kebutuhan E-Parking // Rekayasa Perangkat Lunak // 2021</a:t>
            </a:r>
          </a:p>
        </p:txBody>
      </p:sp>
    </p:spTree>
    <p:extLst>
      <p:ext uri="{BB962C8B-B14F-4D97-AF65-F5344CB8AC3E}">
        <p14:creationId xmlns:p14="http://schemas.microsoft.com/office/powerpoint/2010/main" val="9810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8"/>
          <p:cNvSpPr txBox="1">
            <a:spLocks noGrp="1"/>
          </p:cNvSpPr>
          <p:nvPr>
            <p:ph type="title"/>
          </p:nvPr>
        </p:nvSpPr>
        <p:spPr>
          <a:xfrm>
            <a:off x="720000" y="468337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Fungsional</a:t>
            </a:r>
            <a:endParaRPr dirty="0"/>
          </a:p>
        </p:txBody>
      </p:sp>
      <p:sp>
        <p:nvSpPr>
          <p:cNvPr id="1655" name="Google Shape;1655;p58"/>
          <p:cNvSpPr txBox="1"/>
          <p:nvPr/>
        </p:nvSpPr>
        <p:spPr>
          <a:xfrm>
            <a:off x="713225" y="1493519"/>
            <a:ext cx="7717500" cy="31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mampu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menyamakan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input data barcode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id_booking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database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mampu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menghitung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total 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biaya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parkir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terhitung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waktu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user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check in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sampai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checkout.</a:t>
            </a:r>
          </a:p>
        </p:txBody>
      </p:sp>
    </p:spTree>
    <p:extLst>
      <p:ext uri="{BB962C8B-B14F-4D97-AF65-F5344CB8AC3E}">
        <p14:creationId xmlns:p14="http://schemas.microsoft.com/office/powerpoint/2010/main" val="26513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6"/>
          <p:cNvSpPr txBox="1">
            <a:spLocks noGrp="1"/>
          </p:cNvSpPr>
          <p:nvPr>
            <p:ph type="title"/>
          </p:nvPr>
        </p:nvSpPr>
        <p:spPr>
          <a:xfrm>
            <a:off x="974850" y="2337834"/>
            <a:ext cx="7194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Sistem yang Dianalisis</a:t>
            </a:r>
            <a:endParaRPr dirty="0"/>
          </a:p>
        </p:txBody>
      </p:sp>
      <p:sp>
        <p:nvSpPr>
          <p:cNvPr id="983" name="Google Shape;983;p36"/>
          <p:cNvSpPr txBox="1">
            <a:spLocks noGrp="1"/>
          </p:cNvSpPr>
          <p:nvPr>
            <p:ph type="title" idx="2"/>
          </p:nvPr>
        </p:nvSpPr>
        <p:spPr>
          <a:xfrm>
            <a:off x="3566100" y="1116375"/>
            <a:ext cx="2011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984" name="Google Shape;984;p36"/>
          <p:cNvSpPr txBox="1"/>
          <p:nvPr/>
        </p:nvSpPr>
        <p:spPr>
          <a:xfrm>
            <a:off x="4572000" y="0"/>
            <a:ext cx="385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tx1"/>
                </a:solidFill>
                <a:latin typeface="Anaheim" panose="020B0604020202020204" charset="0"/>
              </a:rPr>
              <a:t>Analisis Kebutuhan E-Parking // Rekayasa Perangkat Lunak // 2021</a:t>
            </a:r>
          </a:p>
        </p:txBody>
      </p:sp>
    </p:spTree>
    <p:extLst>
      <p:ext uri="{BB962C8B-B14F-4D97-AF65-F5344CB8AC3E}">
        <p14:creationId xmlns:p14="http://schemas.microsoft.com/office/powerpoint/2010/main" val="2770033629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Start as a Freelance Workshop by Slidesgo">
  <a:themeElements>
    <a:clrScheme name="Simple Light">
      <a:dk1>
        <a:srgbClr val="FFFFFF"/>
      </a:dk1>
      <a:lt1>
        <a:srgbClr val="707070"/>
      </a:lt1>
      <a:dk2>
        <a:srgbClr val="191919"/>
      </a:dk2>
      <a:lt2>
        <a:srgbClr val="17574D"/>
      </a:lt2>
      <a:accent1>
        <a:srgbClr val="A4EB36"/>
      </a:accent1>
      <a:accent2>
        <a:srgbClr val="3C3F98"/>
      </a:accent2>
      <a:accent3>
        <a:srgbClr val="4ADCEF"/>
      </a:accent3>
      <a:accent4>
        <a:srgbClr val="B61E17"/>
      </a:accent4>
      <a:accent5>
        <a:srgbClr val="F8C01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579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Lexend Exa</vt:lpstr>
      <vt:lpstr>Anaheim</vt:lpstr>
      <vt:lpstr>Arial</vt:lpstr>
      <vt:lpstr>How to Start as a Freelance Workshop by Slidesgo</vt:lpstr>
      <vt:lpstr>Analisis Kebutuhan E-Parking RPL</vt:lpstr>
      <vt:lpstr>M Drajat Ramdhani</vt:lpstr>
      <vt:lpstr>Analisis Kebutuhan Antarmuka</vt:lpstr>
      <vt:lpstr>Analisis Kebutuhan Antarmuka</vt:lpstr>
      <vt:lpstr>Analisis Kebutuhan Data</vt:lpstr>
      <vt:lpstr>Analisis Kebutuhan Data</vt:lpstr>
      <vt:lpstr>Analisis Kebutuhan Fungsional</vt:lpstr>
      <vt:lpstr>Analisis Kebutuhan Fungsional</vt:lpstr>
      <vt:lpstr>Alur Sistem yang Dianalisis</vt:lpstr>
      <vt:lpstr>Alur Sistem yang Dianalisis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start as a freelance workshop</dc:title>
  <dc:creator>Ikram Maulana</dc:creator>
  <cp:lastModifiedBy>Ikram Maulana</cp:lastModifiedBy>
  <cp:revision>2</cp:revision>
  <dcterms:modified xsi:type="dcterms:W3CDTF">2021-11-09T13:06:51Z</dcterms:modified>
</cp:coreProperties>
</file>