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E0922E-E575-4D49-B1C5-BF6ED6BB105E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2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6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0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C5FA-3390-4C3E-B3BD-2FC0C20D98C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E162-8944-46A3-AA0C-85E8AED0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755812" y="439947"/>
            <a:ext cx="2829462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nhập + Đăng kí + Lấy lại MK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135" y="0"/>
            <a:ext cx="1311215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55811" y="1618893"/>
            <a:ext cx="2829463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Xem + Chỉnh sửa thông tin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755812" y="1029420"/>
            <a:ext cx="2829463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Đăng xuất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93435" y="888520"/>
            <a:ext cx="2294626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 tài khoản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96218" y="1618892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93435" y="2323386"/>
            <a:ext cx="2294626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Lịch sử hoạt động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33909" y="224286"/>
            <a:ext cx="1017917" cy="8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4" idx="1"/>
          </p:cNvCxnSpPr>
          <p:nvPr/>
        </p:nvCxnSpPr>
        <p:spPr>
          <a:xfrm flipV="1">
            <a:off x="7988061" y="664234"/>
            <a:ext cx="767751" cy="44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>
          <a:xfrm>
            <a:off x="7988061" y="1112807"/>
            <a:ext cx="767751" cy="1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6" idx="1"/>
          </p:cNvCxnSpPr>
          <p:nvPr/>
        </p:nvCxnSpPr>
        <p:spPr>
          <a:xfrm>
            <a:off x="7988061" y="1112807"/>
            <a:ext cx="767750" cy="73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/>
          <p:cNvSpPr/>
          <p:nvPr/>
        </p:nvSpPr>
        <p:spPr>
          <a:xfrm>
            <a:off x="66135" y="593785"/>
            <a:ext cx="1526875" cy="43563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5693434" y="2894163"/>
            <a:ext cx="6498566" cy="43563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Hiển thị dưới dạng danh sách các hoạt động của người dùng. Nếu hoạt động tương tác với 1 drone thì thêm tùy chọn xem thông tin drone đó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63306" y="414068"/>
            <a:ext cx="802256" cy="17971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</p:cNvCxnSpPr>
          <p:nvPr/>
        </p:nvCxnSpPr>
        <p:spPr>
          <a:xfrm>
            <a:off x="6840748" y="2771959"/>
            <a:ext cx="0" cy="12220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8" idx="1"/>
          </p:cNvCxnSpPr>
          <p:nvPr/>
        </p:nvCxnSpPr>
        <p:spPr>
          <a:xfrm flipV="1">
            <a:off x="3407433" y="1112807"/>
            <a:ext cx="2286002" cy="7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1"/>
          </p:cNvCxnSpPr>
          <p:nvPr/>
        </p:nvCxnSpPr>
        <p:spPr>
          <a:xfrm>
            <a:off x="3407432" y="1843180"/>
            <a:ext cx="2286003" cy="70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107719" y="4983192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Bản đồ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693434" y="4380781"/>
            <a:ext cx="2294627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Xem bản đồ</a:t>
            </a:r>
            <a:endParaRPr lang="en-US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693434" y="4996130"/>
            <a:ext cx="6498566" cy="43563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Hiển thị vị trí hiện tại của thiết bị, cùng các drone đang hoạt động. Tùy chọn hiển thị hoặc không hiển thị lộ trình từng drone</a:t>
            </a:r>
            <a:endParaRPr lang="en-US" sz="1400" dirty="0"/>
          </a:p>
        </p:txBody>
      </p:sp>
      <p:cxnSp>
        <p:nvCxnSpPr>
          <p:cNvPr id="39" name="Straight Connector 38"/>
          <p:cNvCxnSpPr>
            <a:stCxn id="35" idx="2"/>
          </p:cNvCxnSpPr>
          <p:nvPr/>
        </p:nvCxnSpPr>
        <p:spPr>
          <a:xfrm flipH="1">
            <a:off x="6840747" y="4829354"/>
            <a:ext cx="1" cy="1538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693434" y="5614362"/>
            <a:ext cx="2294627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Khoang vùng khu vực thả drone</a:t>
            </a:r>
            <a:endParaRPr lang="en-US" dirty="0"/>
          </a:p>
        </p:txBody>
      </p:sp>
      <p:sp>
        <p:nvSpPr>
          <p:cNvPr id="47" name="Double Brace 46"/>
          <p:cNvSpPr/>
          <p:nvPr/>
        </p:nvSpPr>
        <p:spPr>
          <a:xfrm>
            <a:off x="8177842" y="5753819"/>
            <a:ext cx="258792" cy="241539"/>
          </a:xfrm>
          <a:prstGeom prst="brace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4" idx="3"/>
            <a:endCxn id="35" idx="1"/>
          </p:cNvCxnSpPr>
          <p:nvPr/>
        </p:nvCxnSpPr>
        <p:spPr>
          <a:xfrm flipV="1">
            <a:off x="3418934" y="4605068"/>
            <a:ext cx="2274500" cy="60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18934" y="5233358"/>
            <a:ext cx="2205489" cy="57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40747" y="6211019"/>
            <a:ext cx="1" cy="586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3329796" y="759125"/>
            <a:ext cx="8862203" cy="210484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925019" y="240105"/>
            <a:ext cx="2294627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Khoang vùng khu vực thả drone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25019" y="935969"/>
            <a:ext cx="2294627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Lựa chọn drone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49683" y="935968"/>
            <a:ext cx="2294627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Xem thông tin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25019" y="1601643"/>
            <a:ext cx="2294627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Cấu hình lộ trình bay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33909" y="224286"/>
            <a:ext cx="1017917" cy="8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5072333" y="1384542"/>
            <a:ext cx="0" cy="21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Single Corner Rectangle 11"/>
          <p:cNvSpPr/>
          <p:nvPr/>
        </p:nvSpPr>
        <p:spPr>
          <a:xfrm>
            <a:off x="3925019" y="2195423"/>
            <a:ext cx="6498566" cy="43563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Vận tốc, độ cao, thời gian bay. Lộ trình bay (người dùng tự thiết lập hoặc nếu đã chọn từ khoanh vùng khu vực bỏ qua thông tin lộ trình)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1457865" y="310550"/>
            <a:ext cx="1535501" cy="4485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072332" y="2050217"/>
            <a:ext cx="1" cy="1452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 flipV="1">
            <a:off x="6219646" y="1160255"/>
            <a:ext cx="230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733909" y="258792"/>
            <a:ext cx="1017917" cy="8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5" idx="0"/>
          </p:cNvCxnSpPr>
          <p:nvPr/>
        </p:nvCxnSpPr>
        <p:spPr>
          <a:xfrm>
            <a:off x="5072333" y="688678"/>
            <a:ext cx="0" cy="24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/>
          <p:cNvSpPr/>
          <p:nvPr/>
        </p:nvSpPr>
        <p:spPr>
          <a:xfrm>
            <a:off x="6449682" y="1452116"/>
            <a:ext cx="5742317" cy="5981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Id, model, ngày bắt đầu được sử dụng, trạng thái, năng lượng, thời gian đã bay, lịch sử hoạt động, ..</a:t>
            </a:r>
            <a:endParaRPr lang="en-US" sz="1400" dirty="0"/>
          </a:p>
        </p:txBody>
      </p:sp>
      <p:cxnSp>
        <p:nvCxnSpPr>
          <p:cNvPr id="28" name="Straight Connector 27"/>
          <p:cNvCxnSpPr>
            <a:endCxn id="6" idx="2"/>
          </p:cNvCxnSpPr>
          <p:nvPr/>
        </p:nvCxnSpPr>
        <p:spPr>
          <a:xfrm flipV="1">
            <a:off x="7596996" y="1384541"/>
            <a:ext cx="1" cy="675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 flipV="1">
            <a:off x="163901" y="2812211"/>
            <a:ext cx="1535501" cy="4485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76043" y="531964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11548" y="1102744"/>
            <a:ext cx="2294627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Xem màn hình, điều khiển, live stream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04718" y="1102744"/>
            <a:ext cx="2294627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Xem thông tin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6732" y="1102743"/>
            <a:ext cx="2294627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Thiết lập lộ trình bay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046453" y="342899"/>
            <a:ext cx="1" cy="62304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411419" y="342899"/>
            <a:ext cx="1" cy="62304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1587258" y="756250"/>
            <a:ext cx="9351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2958861" y="756250"/>
            <a:ext cx="1" cy="3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04183" y="2690003"/>
            <a:ext cx="1" cy="3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34045" y="756249"/>
            <a:ext cx="1" cy="3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852031" y="756249"/>
            <a:ext cx="1" cy="3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nip Single Corner Rectangle 23"/>
          <p:cNvSpPr/>
          <p:nvPr/>
        </p:nvSpPr>
        <p:spPr>
          <a:xfrm>
            <a:off x="1811548" y="313066"/>
            <a:ext cx="2372264" cy="295456"/>
          </a:xfrm>
          <a:prstGeom prst="snip1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Drone đang điều khiển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5464832" y="164439"/>
            <a:ext cx="3338425" cy="517946"/>
          </a:xfrm>
          <a:prstGeom prst="snip1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Drone rảnh + Drone người khác đang điều khiển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ingle Corner Rectangle 25"/>
          <p:cNvSpPr/>
          <p:nvPr/>
        </p:nvSpPr>
        <p:spPr>
          <a:xfrm>
            <a:off x="9627081" y="330407"/>
            <a:ext cx="2372264" cy="295456"/>
          </a:xfrm>
          <a:prstGeom prst="snip1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Drone đang bảo trì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0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3296" y="3082503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Hoạt động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51185" y="1938067"/>
            <a:ext cx="3111260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Cập nhật dữ liệu phân tích video lên máy chủ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51185" y="1258019"/>
            <a:ext cx="3111260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sẻ video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51185" y="577971"/>
            <a:ext cx="3111260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Phân tích, nhận định video đã quay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3685" y="231477"/>
            <a:ext cx="1" cy="3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1604511" y="802258"/>
            <a:ext cx="1046674" cy="250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1604511" y="1482306"/>
            <a:ext cx="1046674" cy="182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604511" y="2162354"/>
            <a:ext cx="1046674" cy="114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651185" y="2684251"/>
            <a:ext cx="3111260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Thống kê, báo cáo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3"/>
            <a:endCxn id="28" idx="1"/>
          </p:cNvCxnSpPr>
          <p:nvPr/>
        </p:nvCxnSpPr>
        <p:spPr>
          <a:xfrm flipV="1">
            <a:off x="1604511" y="2908538"/>
            <a:ext cx="1046674" cy="39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3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9946" y="3056624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14755" y="669984"/>
            <a:ext cx="3111260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Thêm mới, cập nhật, xóa thông tin Drone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4755" y="1779916"/>
            <a:ext cx="3111260" cy="448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Quản lý, bổ nhiệm tài khoản người dùng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39946" y="3763994"/>
            <a:ext cx="1630394" cy="52333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Tùy chọn với tài khoản Admin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3685" y="231477"/>
            <a:ext cx="1" cy="3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</p:cNvCxnSpPr>
          <p:nvPr/>
        </p:nvCxnSpPr>
        <p:spPr>
          <a:xfrm flipV="1">
            <a:off x="1751161" y="894270"/>
            <a:ext cx="563594" cy="238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6" idx="1"/>
          </p:cNvCxnSpPr>
          <p:nvPr/>
        </p:nvCxnSpPr>
        <p:spPr>
          <a:xfrm flipV="1">
            <a:off x="1751161" y="2004203"/>
            <a:ext cx="563594" cy="127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7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24799" y="3240653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808233" y="3255032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49945" y="3232026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66511" y="3240653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Bản đồ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133379" y="3255032"/>
            <a:ext cx="1311215" cy="4485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Hoạt động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94625" y="1078302"/>
            <a:ext cx="7039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THỨ TỰ MENU TRONG MÀN HÌNH CHỦ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2366511" y="3907767"/>
            <a:ext cx="1282463" cy="465826"/>
          </a:xfrm>
          <a:prstGeom prst="snip1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Mặc định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stCxn id="7" idx="2"/>
            <a:endCxn id="10" idx="3"/>
          </p:cNvCxnSpPr>
          <p:nvPr/>
        </p:nvCxnSpPr>
        <p:spPr>
          <a:xfrm flipH="1">
            <a:off x="3007743" y="3689226"/>
            <a:ext cx="14376" cy="21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8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DoanND</dc:creator>
  <cp:lastModifiedBy>DoanND</cp:lastModifiedBy>
  <cp:revision>88</cp:revision>
  <dcterms:created xsi:type="dcterms:W3CDTF">2018-11-07T13:20:25Z</dcterms:created>
  <dcterms:modified xsi:type="dcterms:W3CDTF">2018-11-07T14:59:12Z</dcterms:modified>
</cp:coreProperties>
</file>