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A53E9A-1AB2-469C-AA69-06C8B29D3018}"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74F32-AD65-4F97-8ADF-CD53565F4129}" type="slidenum">
              <a:rPr lang="en-US" smtClean="0"/>
              <a:t>‹#›</a:t>
            </a:fld>
            <a:endParaRPr lang="en-US"/>
          </a:p>
        </p:txBody>
      </p:sp>
    </p:spTree>
    <p:extLst>
      <p:ext uri="{BB962C8B-B14F-4D97-AF65-F5344CB8AC3E}">
        <p14:creationId xmlns:p14="http://schemas.microsoft.com/office/powerpoint/2010/main" val="2178437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A53E9A-1AB2-469C-AA69-06C8B29D3018}"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74F32-AD65-4F97-8ADF-CD53565F4129}" type="slidenum">
              <a:rPr lang="en-US" smtClean="0"/>
              <a:t>‹#›</a:t>
            </a:fld>
            <a:endParaRPr lang="en-US"/>
          </a:p>
        </p:txBody>
      </p:sp>
    </p:spTree>
    <p:extLst>
      <p:ext uri="{BB962C8B-B14F-4D97-AF65-F5344CB8AC3E}">
        <p14:creationId xmlns:p14="http://schemas.microsoft.com/office/powerpoint/2010/main" val="285268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A53E9A-1AB2-469C-AA69-06C8B29D3018}"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74F32-AD65-4F97-8ADF-CD53565F4129}" type="slidenum">
              <a:rPr lang="en-US" smtClean="0"/>
              <a:t>‹#›</a:t>
            </a:fld>
            <a:endParaRPr lang="en-US"/>
          </a:p>
        </p:txBody>
      </p:sp>
    </p:spTree>
    <p:extLst>
      <p:ext uri="{BB962C8B-B14F-4D97-AF65-F5344CB8AC3E}">
        <p14:creationId xmlns:p14="http://schemas.microsoft.com/office/powerpoint/2010/main" val="400806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A53E9A-1AB2-469C-AA69-06C8B29D3018}"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74F32-AD65-4F97-8ADF-CD53565F4129}" type="slidenum">
              <a:rPr lang="en-US" smtClean="0"/>
              <a:t>‹#›</a:t>
            </a:fld>
            <a:endParaRPr lang="en-US"/>
          </a:p>
        </p:txBody>
      </p:sp>
    </p:spTree>
    <p:extLst>
      <p:ext uri="{BB962C8B-B14F-4D97-AF65-F5344CB8AC3E}">
        <p14:creationId xmlns:p14="http://schemas.microsoft.com/office/powerpoint/2010/main" val="91583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A53E9A-1AB2-469C-AA69-06C8B29D3018}"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74F32-AD65-4F97-8ADF-CD53565F4129}" type="slidenum">
              <a:rPr lang="en-US" smtClean="0"/>
              <a:t>‹#›</a:t>
            </a:fld>
            <a:endParaRPr lang="en-US"/>
          </a:p>
        </p:txBody>
      </p:sp>
    </p:spTree>
    <p:extLst>
      <p:ext uri="{BB962C8B-B14F-4D97-AF65-F5344CB8AC3E}">
        <p14:creationId xmlns:p14="http://schemas.microsoft.com/office/powerpoint/2010/main" val="1710167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A53E9A-1AB2-469C-AA69-06C8B29D3018}"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74F32-AD65-4F97-8ADF-CD53565F4129}" type="slidenum">
              <a:rPr lang="en-US" smtClean="0"/>
              <a:t>‹#›</a:t>
            </a:fld>
            <a:endParaRPr lang="en-US"/>
          </a:p>
        </p:txBody>
      </p:sp>
    </p:spTree>
    <p:extLst>
      <p:ext uri="{BB962C8B-B14F-4D97-AF65-F5344CB8AC3E}">
        <p14:creationId xmlns:p14="http://schemas.microsoft.com/office/powerpoint/2010/main" val="33793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A53E9A-1AB2-469C-AA69-06C8B29D3018}" type="datetimeFigureOut">
              <a:rPr lang="en-US" smtClean="0"/>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174F32-AD65-4F97-8ADF-CD53565F4129}" type="slidenum">
              <a:rPr lang="en-US" smtClean="0"/>
              <a:t>‹#›</a:t>
            </a:fld>
            <a:endParaRPr lang="en-US"/>
          </a:p>
        </p:txBody>
      </p:sp>
    </p:spTree>
    <p:extLst>
      <p:ext uri="{BB962C8B-B14F-4D97-AF65-F5344CB8AC3E}">
        <p14:creationId xmlns:p14="http://schemas.microsoft.com/office/powerpoint/2010/main" val="497239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A53E9A-1AB2-469C-AA69-06C8B29D3018}" type="datetimeFigureOut">
              <a:rPr lang="en-US" smtClean="0"/>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174F32-AD65-4F97-8ADF-CD53565F4129}" type="slidenum">
              <a:rPr lang="en-US" smtClean="0"/>
              <a:t>‹#›</a:t>
            </a:fld>
            <a:endParaRPr lang="en-US"/>
          </a:p>
        </p:txBody>
      </p:sp>
    </p:spTree>
    <p:extLst>
      <p:ext uri="{BB962C8B-B14F-4D97-AF65-F5344CB8AC3E}">
        <p14:creationId xmlns:p14="http://schemas.microsoft.com/office/powerpoint/2010/main" val="2779743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53E9A-1AB2-469C-AA69-06C8B29D3018}" type="datetimeFigureOut">
              <a:rPr lang="en-US" smtClean="0"/>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174F32-AD65-4F97-8ADF-CD53565F4129}" type="slidenum">
              <a:rPr lang="en-US" smtClean="0"/>
              <a:t>‹#›</a:t>
            </a:fld>
            <a:endParaRPr lang="en-US"/>
          </a:p>
        </p:txBody>
      </p:sp>
    </p:spTree>
    <p:extLst>
      <p:ext uri="{BB962C8B-B14F-4D97-AF65-F5344CB8AC3E}">
        <p14:creationId xmlns:p14="http://schemas.microsoft.com/office/powerpoint/2010/main" val="12594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A53E9A-1AB2-469C-AA69-06C8B29D3018}"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74F32-AD65-4F97-8ADF-CD53565F4129}" type="slidenum">
              <a:rPr lang="en-US" smtClean="0"/>
              <a:t>‹#›</a:t>
            </a:fld>
            <a:endParaRPr lang="en-US"/>
          </a:p>
        </p:txBody>
      </p:sp>
    </p:spTree>
    <p:extLst>
      <p:ext uri="{BB962C8B-B14F-4D97-AF65-F5344CB8AC3E}">
        <p14:creationId xmlns:p14="http://schemas.microsoft.com/office/powerpoint/2010/main" val="310503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A53E9A-1AB2-469C-AA69-06C8B29D3018}"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74F32-AD65-4F97-8ADF-CD53565F4129}" type="slidenum">
              <a:rPr lang="en-US" smtClean="0"/>
              <a:t>‹#›</a:t>
            </a:fld>
            <a:endParaRPr lang="en-US"/>
          </a:p>
        </p:txBody>
      </p:sp>
    </p:spTree>
    <p:extLst>
      <p:ext uri="{BB962C8B-B14F-4D97-AF65-F5344CB8AC3E}">
        <p14:creationId xmlns:p14="http://schemas.microsoft.com/office/powerpoint/2010/main" val="739465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A53E9A-1AB2-469C-AA69-06C8B29D3018}" type="datetimeFigureOut">
              <a:rPr lang="en-US" smtClean="0"/>
              <a:t>11/10/2017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74F32-AD65-4F97-8ADF-CD53565F4129}" type="slidenum">
              <a:rPr lang="en-US" smtClean="0"/>
              <a:t>‹#›</a:t>
            </a:fld>
            <a:endParaRPr lang="en-US"/>
          </a:p>
        </p:txBody>
      </p:sp>
    </p:spTree>
    <p:extLst>
      <p:ext uri="{BB962C8B-B14F-4D97-AF65-F5344CB8AC3E}">
        <p14:creationId xmlns:p14="http://schemas.microsoft.com/office/powerpoint/2010/main" val="234741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94509" y="2424402"/>
            <a:ext cx="9144000" cy="1787380"/>
          </a:xfrm>
        </p:spPr>
        <p:txBody>
          <a:bodyPr>
            <a:normAutofit/>
          </a:bodyPr>
          <a:lstStyle/>
          <a:p>
            <a:r>
              <a:rPr lang="en-US" sz="3600" b="1" dirty="0" err="1" smtClean="0">
                <a:latin typeface="+mj-lt"/>
              </a:rPr>
              <a:t>Báo</a:t>
            </a:r>
            <a:r>
              <a:rPr lang="en-US" sz="3600" b="1" dirty="0" smtClean="0">
                <a:latin typeface="+mj-lt"/>
              </a:rPr>
              <a:t> </a:t>
            </a:r>
            <a:r>
              <a:rPr lang="en-US" sz="3600" b="1" dirty="0" err="1" smtClean="0">
                <a:latin typeface="+mj-lt"/>
              </a:rPr>
              <a:t>cáo</a:t>
            </a:r>
            <a:r>
              <a:rPr lang="en-US" sz="3600" b="1" dirty="0" smtClean="0">
                <a:latin typeface="+mj-lt"/>
              </a:rPr>
              <a:t> </a:t>
            </a:r>
            <a:r>
              <a:rPr lang="en-US" sz="3600" b="1" dirty="0" err="1" smtClean="0">
                <a:latin typeface="+mj-lt"/>
              </a:rPr>
              <a:t>kết</a:t>
            </a:r>
            <a:r>
              <a:rPr lang="en-US" sz="3600" b="1" dirty="0" smtClean="0">
                <a:latin typeface="+mj-lt"/>
              </a:rPr>
              <a:t> </a:t>
            </a:r>
            <a:r>
              <a:rPr lang="en-US" sz="3600" b="1" dirty="0" err="1" smtClean="0">
                <a:latin typeface="+mj-lt"/>
              </a:rPr>
              <a:t>quả</a:t>
            </a:r>
            <a:r>
              <a:rPr lang="en-US" sz="3600" b="1" dirty="0" smtClean="0">
                <a:latin typeface="+mj-lt"/>
              </a:rPr>
              <a:t> </a:t>
            </a:r>
            <a:r>
              <a:rPr lang="en-US" sz="3600" b="1" dirty="0" err="1" smtClean="0">
                <a:latin typeface="+mj-lt"/>
              </a:rPr>
              <a:t>làm</a:t>
            </a:r>
            <a:r>
              <a:rPr lang="en-US" sz="3600" b="1" dirty="0" smtClean="0">
                <a:latin typeface="+mj-lt"/>
              </a:rPr>
              <a:t> </a:t>
            </a:r>
            <a:r>
              <a:rPr lang="en-US" sz="3600" b="1" dirty="0" err="1" smtClean="0">
                <a:latin typeface="+mj-lt"/>
              </a:rPr>
              <a:t>được</a:t>
            </a:r>
            <a:r>
              <a:rPr lang="en-US" sz="3600" b="1" dirty="0" smtClean="0">
                <a:latin typeface="+mj-lt"/>
              </a:rPr>
              <a:t> </a:t>
            </a:r>
            <a:r>
              <a:rPr lang="en-US" sz="3600" b="1" dirty="0" err="1" smtClean="0">
                <a:latin typeface="+mj-lt"/>
              </a:rPr>
              <a:t>trong</a:t>
            </a:r>
            <a:r>
              <a:rPr lang="en-US" sz="3600" b="1" dirty="0" smtClean="0">
                <a:latin typeface="+mj-lt"/>
              </a:rPr>
              <a:t> </a:t>
            </a:r>
            <a:r>
              <a:rPr lang="en-US" sz="3600" b="1" dirty="0" err="1" smtClean="0">
                <a:latin typeface="+mj-lt"/>
              </a:rPr>
              <a:t>tuần</a:t>
            </a:r>
            <a:endParaRPr lang="en-US" sz="3600" b="1" dirty="0">
              <a:latin typeface="+mj-lt"/>
            </a:endParaRPr>
          </a:p>
        </p:txBody>
      </p:sp>
    </p:spTree>
    <p:extLst>
      <p:ext uri="{BB962C8B-B14F-4D97-AF65-F5344CB8AC3E}">
        <p14:creationId xmlns:p14="http://schemas.microsoft.com/office/powerpoint/2010/main" val="2251513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Pooling </a:t>
            </a:r>
            <a:endParaRPr lang="en-US" dirty="0"/>
          </a:p>
        </p:txBody>
      </p:sp>
      <p:pic>
        <p:nvPicPr>
          <p:cNvPr id="2050" name="Picture 2" descr="cnn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886" y="1690688"/>
            <a:ext cx="4195096" cy="241025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nn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655" y="724117"/>
            <a:ext cx="7038109" cy="5593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169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100" dirty="0">
                <a:latin typeface="Calibri" panose="020F0502020204030204" pitchFamily="34" charset="0"/>
                <a:cs typeface="Calibri" panose="020F0502020204030204" pitchFamily="34" charset="0"/>
              </a:rPr>
              <a:t>Rectified Linear Units (tinh chỉnh các đơn vị tuyến tính)</a:t>
            </a:r>
            <a:r>
              <a:rPr lang="vi-VN" b="1" dirty="0"/>
              <a:t/>
            </a:r>
            <a:br>
              <a:rPr lang="vi-VN" b="1" dirty="0"/>
            </a:br>
            <a:endParaRPr lang="en-US" dirty="0"/>
          </a:p>
        </p:txBody>
      </p:sp>
      <p:pic>
        <p:nvPicPr>
          <p:cNvPr id="3074" name="Picture 2" descr="cnn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27" y="1330035"/>
            <a:ext cx="6016047" cy="53478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nn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5648" y="1808886"/>
            <a:ext cx="541020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309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a:t>
            </a:r>
            <a:endParaRPr lang="en-US" dirty="0"/>
          </a:p>
        </p:txBody>
      </p:sp>
      <p:pic>
        <p:nvPicPr>
          <p:cNvPr id="1026" name="Picture 2" descr="cnn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886" y="1890135"/>
            <a:ext cx="10014914" cy="4150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81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nn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448" y="2158854"/>
            <a:ext cx="6257925" cy="42005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Full</a:t>
            </a:r>
            <a:endParaRPr lang="en-US" dirty="0"/>
          </a:p>
        </p:txBody>
      </p:sp>
    </p:spTree>
    <p:extLst>
      <p:ext uri="{BB962C8B-B14F-4D97-AF65-F5344CB8AC3E}">
        <p14:creationId xmlns:p14="http://schemas.microsoft.com/office/powerpoint/2010/main" val="480232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nn14.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861467" y="1704109"/>
            <a:ext cx="9681842" cy="3158836"/>
          </a:xfrm>
          <a:prstGeom prst="rect">
            <a:avLst/>
          </a:prstGeom>
        </p:spPr>
      </p:pic>
    </p:spTree>
    <p:extLst>
      <p:ext uri="{BB962C8B-B14F-4D97-AF65-F5344CB8AC3E}">
        <p14:creationId xmlns:p14="http://schemas.microsoft.com/office/powerpoint/2010/main" val="343334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Tìm</a:t>
            </a:r>
            <a:r>
              <a:rPr lang="en-US" b="1" dirty="0" smtClean="0"/>
              <a:t> </a:t>
            </a:r>
            <a:r>
              <a:rPr lang="en-US" b="1" dirty="0" err="1" smtClean="0"/>
              <a:t>hiểu</a:t>
            </a:r>
            <a:r>
              <a:rPr lang="en-US" b="1" dirty="0" smtClean="0"/>
              <a:t> </a:t>
            </a:r>
            <a:r>
              <a:rPr lang="en-US" b="1" dirty="0" err="1" smtClean="0"/>
              <a:t>về</a:t>
            </a:r>
            <a:r>
              <a:rPr lang="en-US" b="1" dirty="0" smtClean="0"/>
              <a:t> </a:t>
            </a:r>
            <a:r>
              <a:rPr lang="en-US" b="1" dirty="0" err="1" smtClean="0"/>
              <a:t>các</a:t>
            </a:r>
            <a:r>
              <a:rPr lang="en-US" b="1" dirty="0" smtClean="0"/>
              <a:t> </a:t>
            </a:r>
            <a:r>
              <a:rPr lang="en-US" b="1" dirty="0" err="1" smtClean="0"/>
              <a:t>kĩ</a:t>
            </a:r>
            <a:r>
              <a:rPr lang="en-US" b="1" dirty="0" smtClean="0"/>
              <a:t> </a:t>
            </a:r>
            <a:r>
              <a:rPr lang="en-US" b="1" dirty="0" err="1" smtClean="0"/>
              <a:t>thuật</a:t>
            </a:r>
            <a:r>
              <a:rPr lang="en-US" b="1" dirty="0" smtClean="0"/>
              <a:t> </a:t>
            </a:r>
            <a:r>
              <a:rPr lang="en-US" b="1" dirty="0" err="1" smtClean="0"/>
              <a:t>nhận</a:t>
            </a:r>
            <a:r>
              <a:rPr lang="en-US" b="1" dirty="0" smtClean="0"/>
              <a:t> </a:t>
            </a:r>
            <a:r>
              <a:rPr lang="en-US" b="1" dirty="0" err="1" smtClean="0"/>
              <a:t>diện</a:t>
            </a:r>
            <a:r>
              <a:rPr lang="en-US" b="1" dirty="0" smtClean="0"/>
              <a:t> </a:t>
            </a:r>
            <a:r>
              <a:rPr lang="en-US" b="1" dirty="0" err="1" smtClean="0"/>
              <a:t>biển</a:t>
            </a:r>
            <a:r>
              <a:rPr lang="en-US" b="1" dirty="0" smtClean="0"/>
              <a:t> </a:t>
            </a:r>
            <a:r>
              <a:rPr lang="en-US" b="1" dirty="0" err="1" smtClean="0"/>
              <a:t>số</a:t>
            </a:r>
            <a:endParaRPr lang="en-US" b="1" dirty="0"/>
          </a:p>
        </p:txBody>
      </p:sp>
      <p:sp>
        <p:nvSpPr>
          <p:cNvPr id="3" name="Content Placeholder 2"/>
          <p:cNvSpPr>
            <a:spLocks noGrp="1"/>
          </p:cNvSpPr>
          <p:nvPr>
            <p:ph idx="1"/>
          </p:nvPr>
        </p:nvSpPr>
        <p:spPr>
          <a:xfrm>
            <a:off x="838200" y="1825625"/>
            <a:ext cx="10515600" cy="474230"/>
          </a:xfrm>
        </p:spPr>
        <p:txBody>
          <a:bodyPr>
            <a:normAutofit lnSpcReduction="10000"/>
          </a:bodyPr>
          <a:lstStyle/>
          <a:p>
            <a:r>
              <a:rPr lang="en-US" dirty="0" err="1" smtClean="0"/>
              <a:t>Nhận</a:t>
            </a:r>
            <a:r>
              <a:rPr lang="en-US" dirty="0" smtClean="0"/>
              <a:t> </a:t>
            </a:r>
            <a:r>
              <a:rPr lang="en-US" dirty="0" err="1" smtClean="0"/>
              <a:t>diện</a:t>
            </a:r>
            <a:r>
              <a:rPr lang="en-US" dirty="0" smtClean="0"/>
              <a:t> </a:t>
            </a:r>
            <a:r>
              <a:rPr lang="en-US" dirty="0" err="1" smtClean="0"/>
              <a:t>dựa</a:t>
            </a:r>
            <a:r>
              <a:rPr lang="en-US" dirty="0" smtClean="0"/>
              <a:t> </a:t>
            </a:r>
            <a:r>
              <a:rPr lang="en-US" dirty="0" err="1" smtClean="0"/>
              <a:t>vào</a:t>
            </a:r>
            <a:r>
              <a:rPr lang="en-US" dirty="0" smtClean="0"/>
              <a:t> </a:t>
            </a:r>
            <a:r>
              <a:rPr lang="en-US" dirty="0" err="1" smtClean="0"/>
              <a:t>kĩ</a:t>
            </a:r>
            <a:r>
              <a:rPr lang="en-US" dirty="0" smtClean="0"/>
              <a:t> </a:t>
            </a:r>
            <a:r>
              <a:rPr lang="en-US" dirty="0" err="1" smtClean="0"/>
              <a:t>thuật</a:t>
            </a:r>
            <a:r>
              <a:rPr lang="en-US" dirty="0" smtClean="0"/>
              <a:t> </a:t>
            </a:r>
            <a:r>
              <a:rPr lang="en-US" b="1" dirty="0" smtClean="0"/>
              <a:t>Edge Detection Algorithm</a:t>
            </a:r>
            <a:endParaRPr lang="en-US" b="1" dirty="0"/>
          </a:p>
          <a:p>
            <a:endParaRPr lang="en-US" dirty="0"/>
          </a:p>
        </p:txBody>
      </p:sp>
      <p:sp>
        <p:nvSpPr>
          <p:cNvPr id="4" name="Content Placeholder 2"/>
          <p:cNvSpPr txBox="1">
            <a:spLocks/>
          </p:cNvSpPr>
          <p:nvPr/>
        </p:nvSpPr>
        <p:spPr>
          <a:xfrm>
            <a:off x="838200" y="2985798"/>
            <a:ext cx="10515600" cy="7656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Nhận</a:t>
            </a:r>
            <a:r>
              <a:rPr lang="en-US" dirty="0" smtClean="0"/>
              <a:t> </a:t>
            </a:r>
            <a:r>
              <a:rPr lang="en-US" dirty="0" err="1" smtClean="0"/>
              <a:t>diện</a:t>
            </a:r>
            <a:r>
              <a:rPr lang="en-US" dirty="0" smtClean="0"/>
              <a:t> </a:t>
            </a:r>
            <a:r>
              <a:rPr lang="en-US" dirty="0" err="1" smtClean="0"/>
              <a:t>dựa</a:t>
            </a:r>
            <a:r>
              <a:rPr lang="en-US" dirty="0" smtClean="0"/>
              <a:t> </a:t>
            </a:r>
            <a:r>
              <a:rPr lang="en-US" dirty="0" err="1" smtClean="0"/>
              <a:t>vào</a:t>
            </a:r>
            <a:r>
              <a:rPr lang="en-US" dirty="0" smtClean="0"/>
              <a:t> </a:t>
            </a:r>
            <a:r>
              <a:rPr lang="en-US" dirty="0" err="1" smtClean="0"/>
              <a:t>kĩ</a:t>
            </a:r>
            <a:r>
              <a:rPr lang="en-US" dirty="0" smtClean="0"/>
              <a:t> </a:t>
            </a:r>
            <a:r>
              <a:rPr lang="en-US" dirty="0" err="1" smtClean="0"/>
              <a:t>thuật</a:t>
            </a:r>
            <a:r>
              <a:rPr lang="en-US" dirty="0" smtClean="0"/>
              <a:t>  </a:t>
            </a:r>
            <a:r>
              <a:rPr lang="en-US" sz="3000" b="1" dirty="0" smtClean="0"/>
              <a:t>Convolutional </a:t>
            </a:r>
            <a:r>
              <a:rPr lang="en-US" sz="3000" b="1" dirty="0" err="1" smtClean="0"/>
              <a:t>eural</a:t>
            </a:r>
            <a:r>
              <a:rPr lang="en-US" sz="3000" b="1" dirty="0" smtClean="0"/>
              <a:t> networks and LSTMs (long short-term memory) </a:t>
            </a:r>
          </a:p>
          <a:p>
            <a:endParaRPr lang="en-US" dirty="0"/>
          </a:p>
        </p:txBody>
      </p:sp>
      <p:sp>
        <p:nvSpPr>
          <p:cNvPr id="5" name="Content Placeholder 2"/>
          <p:cNvSpPr txBox="1">
            <a:spLocks/>
          </p:cNvSpPr>
          <p:nvPr/>
        </p:nvSpPr>
        <p:spPr>
          <a:xfrm>
            <a:off x="838200" y="4471410"/>
            <a:ext cx="10515600" cy="47423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Nhận</a:t>
            </a:r>
            <a:r>
              <a:rPr lang="en-US" dirty="0" smtClean="0"/>
              <a:t> </a:t>
            </a:r>
            <a:r>
              <a:rPr lang="en-US" dirty="0" err="1" smtClean="0"/>
              <a:t>diện</a:t>
            </a:r>
            <a:r>
              <a:rPr lang="en-US" dirty="0" smtClean="0"/>
              <a:t> </a:t>
            </a:r>
            <a:r>
              <a:rPr lang="en-US" dirty="0" err="1" smtClean="0"/>
              <a:t>dựa</a:t>
            </a:r>
            <a:r>
              <a:rPr lang="en-US" dirty="0" smtClean="0"/>
              <a:t> </a:t>
            </a:r>
            <a:r>
              <a:rPr lang="en-US" dirty="0" err="1" smtClean="0"/>
              <a:t>vào</a:t>
            </a:r>
            <a:r>
              <a:rPr lang="en-US" dirty="0" smtClean="0"/>
              <a:t> </a:t>
            </a:r>
            <a:r>
              <a:rPr lang="en-US" dirty="0" err="1" smtClean="0"/>
              <a:t>kĩ</a:t>
            </a:r>
            <a:r>
              <a:rPr lang="en-US" dirty="0" smtClean="0"/>
              <a:t> </a:t>
            </a:r>
            <a:r>
              <a:rPr lang="en-US" dirty="0" err="1" smtClean="0"/>
              <a:t>thuật</a:t>
            </a:r>
            <a:r>
              <a:rPr lang="en-US" dirty="0" smtClean="0"/>
              <a:t> </a:t>
            </a:r>
            <a:r>
              <a:rPr lang="en-US" sz="3000" b="1" dirty="0" smtClean="0"/>
              <a:t>Mathematical Morphology   </a:t>
            </a:r>
          </a:p>
          <a:p>
            <a:endParaRPr lang="en-US" dirty="0"/>
          </a:p>
        </p:txBody>
      </p:sp>
    </p:spTree>
    <p:extLst>
      <p:ext uri="{BB962C8B-B14F-4D97-AF65-F5344CB8AC3E}">
        <p14:creationId xmlns:p14="http://schemas.microsoft.com/office/powerpoint/2010/main" val="370651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Tìm</a:t>
            </a:r>
            <a:r>
              <a:rPr lang="en-US" b="1" dirty="0" smtClean="0"/>
              <a:t> </a:t>
            </a:r>
            <a:r>
              <a:rPr lang="en-US" b="1" dirty="0" err="1" smtClean="0"/>
              <a:t>hiểu</a:t>
            </a:r>
            <a:r>
              <a:rPr lang="en-US" b="1" dirty="0" smtClean="0"/>
              <a:t> </a:t>
            </a:r>
            <a:r>
              <a:rPr lang="en-US" b="1" dirty="0" err="1" smtClean="0"/>
              <a:t>các</a:t>
            </a:r>
            <a:r>
              <a:rPr lang="en-US" b="1" dirty="0" smtClean="0"/>
              <a:t> </a:t>
            </a:r>
            <a:r>
              <a:rPr lang="en-US" b="1" dirty="0" err="1" smtClean="0"/>
              <a:t>từ</a:t>
            </a:r>
            <a:r>
              <a:rPr lang="en-US" b="1" dirty="0" smtClean="0"/>
              <a:t> </a:t>
            </a:r>
            <a:r>
              <a:rPr lang="en-US" b="1" dirty="0" err="1" smtClean="0"/>
              <a:t>khóa</a:t>
            </a:r>
            <a:r>
              <a:rPr lang="en-US" b="1" dirty="0" smtClean="0"/>
              <a:t> </a:t>
            </a:r>
            <a:r>
              <a:rPr lang="en-US" b="1" dirty="0" err="1" smtClean="0"/>
              <a:t>liên</a:t>
            </a:r>
            <a:r>
              <a:rPr lang="en-US" b="1" dirty="0" smtClean="0"/>
              <a:t> </a:t>
            </a:r>
            <a:r>
              <a:rPr lang="en-US" b="1" dirty="0" err="1" smtClean="0"/>
              <a:t>quan</a:t>
            </a:r>
            <a:endParaRPr lang="en-US" b="1" dirty="0"/>
          </a:p>
        </p:txBody>
      </p:sp>
      <p:sp>
        <p:nvSpPr>
          <p:cNvPr id="3" name="Content Placeholder 2"/>
          <p:cNvSpPr>
            <a:spLocks noGrp="1"/>
          </p:cNvSpPr>
          <p:nvPr>
            <p:ph idx="1"/>
          </p:nvPr>
        </p:nvSpPr>
        <p:spPr>
          <a:xfrm>
            <a:off x="838200" y="1825625"/>
            <a:ext cx="10515600" cy="2081357"/>
          </a:xfrm>
        </p:spPr>
        <p:txBody>
          <a:bodyPr/>
          <a:lstStyle/>
          <a:p>
            <a:r>
              <a:rPr lang="en-US" dirty="0" err="1" smtClean="0"/>
              <a:t>Điểm</a:t>
            </a:r>
            <a:r>
              <a:rPr lang="en-US" dirty="0" smtClean="0"/>
              <a:t> </a:t>
            </a:r>
            <a:r>
              <a:rPr lang="en-US" dirty="0" err="1"/>
              <a:t>ả</a:t>
            </a:r>
            <a:r>
              <a:rPr lang="en-US" dirty="0" err="1" smtClean="0"/>
              <a:t>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cường</a:t>
            </a:r>
            <a:r>
              <a:rPr lang="en-US" dirty="0" smtClean="0"/>
              <a:t> </a:t>
            </a:r>
            <a:r>
              <a:rPr lang="en-US" dirty="0" err="1" smtClean="0"/>
              <a:t>độ</a:t>
            </a:r>
            <a:r>
              <a:rPr lang="en-US" dirty="0" smtClean="0"/>
              <a:t> </a:t>
            </a:r>
            <a:r>
              <a:rPr lang="en-US" dirty="0" err="1" smtClean="0"/>
              <a:t>sáng</a:t>
            </a:r>
            <a:r>
              <a:rPr lang="en-US" dirty="0" smtClean="0"/>
              <a:t> </a:t>
            </a:r>
            <a:r>
              <a:rPr lang="en-US" dirty="0" err="1" smtClean="0"/>
              <a:t>tại</a:t>
            </a:r>
            <a:r>
              <a:rPr lang="en-US" dirty="0" smtClean="0"/>
              <a:t> 1 </a:t>
            </a:r>
            <a:r>
              <a:rPr lang="en-US" dirty="0" err="1" smtClean="0"/>
              <a:t>tọa</a:t>
            </a:r>
            <a:r>
              <a:rPr lang="en-US" dirty="0" smtClean="0"/>
              <a:t> </a:t>
            </a:r>
            <a:r>
              <a:rPr lang="en-US" dirty="0" err="1" smtClean="0"/>
              <a:t>độ</a:t>
            </a:r>
            <a:r>
              <a:rPr lang="en-US" dirty="0" smtClean="0"/>
              <a:t> </a:t>
            </a:r>
            <a:r>
              <a:rPr lang="en-US" dirty="0" err="1" smtClean="0"/>
              <a:t>trong</a:t>
            </a:r>
            <a:r>
              <a:rPr lang="en-US" dirty="0" smtClean="0"/>
              <a:t> </a:t>
            </a:r>
            <a:r>
              <a:rPr lang="en-US" dirty="0" err="1" smtClean="0"/>
              <a:t>không</a:t>
            </a:r>
            <a:r>
              <a:rPr lang="en-US" dirty="0" smtClean="0"/>
              <a:t> </a:t>
            </a:r>
            <a:r>
              <a:rPr lang="en-US" dirty="0" err="1" smtClean="0"/>
              <a:t>gian</a:t>
            </a:r>
            <a:endParaRPr lang="en-US" dirty="0" smtClean="0"/>
          </a:p>
          <a:p>
            <a:r>
              <a:rPr lang="en-US" dirty="0" err="1" smtClean="0"/>
              <a:t>Mức</a:t>
            </a:r>
            <a:r>
              <a:rPr lang="en-US" dirty="0" smtClean="0"/>
              <a:t> </a:t>
            </a:r>
            <a:r>
              <a:rPr lang="en-US" dirty="0" err="1" smtClean="0"/>
              <a:t>xám</a:t>
            </a:r>
            <a:r>
              <a:rPr lang="en-US" dirty="0" smtClean="0"/>
              <a:t>, </a:t>
            </a:r>
            <a:r>
              <a:rPr lang="en-US" dirty="0" err="1" smtClean="0"/>
              <a:t>màu</a:t>
            </a:r>
            <a:r>
              <a:rPr lang="en-US" dirty="0" smtClean="0"/>
              <a:t>: </a:t>
            </a:r>
            <a:r>
              <a:rPr lang="en-US" dirty="0" err="1" smtClean="0"/>
              <a:t>Số</a:t>
            </a:r>
            <a:r>
              <a:rPr lang="en-US" dirty="0" smtClean="0"/>
              <a:t>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có</a:t>
            </a:r>
            <a:r>
              <a:rPr lang="en-US" dirty="0" smtClean="0"/>
              <a:t> </a:t>
            </a:r>
            <a:r>
              <a:rPr lang="en-US" dirty="0" err="1" smtClean="0"/>
              <a:t>thể</a:t>
            </a:r>
            <a:r>
              <a:rPr lang="en-US" dirty="0" smtClean="0"/>
              <a:t> </a:t>
            </a:r>
            <a:r>
              <a:rPr lang="en-US" dirty="0" err="1" smtClean="0"/>
              <a:t>có</a:t>
            </a:r>
            <a:r>
              <a:rPr lang="en-US" dirty="0" smtClean="0"/>
              <a:t> </a:t>
            </a:r>
            <a:r>
              <a:rPr lang="en-US" dirty="0" err="1" smtClean="0"/>
              <a:t>của</a:t>
            </a:r>
            <a:r>
              <a:rPr lang="en-US" dirty="0" smtClean="0"/>
              <a:t> </a:t>
            </a:r>
            <a:r>
              <a:rPr lang="en-US" dirty="0" err="1" smtClean="0"/>
              <a:t>ảnh</a:t>
            </a:r>
            <a:endParaRPr lang="en-US" dirty="0" smtClean="0"/>
          </a:p>
          <a:p>
            <a:r>
              <a:rPr lang="en-US" dirty="0" err="1" smtClean="0"/>
              <a:t>Tiền</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xử</a:t>
            </a:r>
            <a:r>
              <a:rPr lang="en-US" dirty="0" smtClean="0"/>
              <a:t> </a:t>
            </a:r>
            <a:r>
              <a:rPr lang="en-US" dirty="0" err="1" smtClean="0"/>
              <a:t>lý</a:t>
            </a:r>
            <a:r>
              <a:rPr lang="en-US" dirty="0" smtClean="0"/>
              <a:t> </a:t>
            </a:r>
            <a:r>
              <a:rPr lang="en-US" dirty="0" err="1" smtClean="0"/>
              <a:t>ảnh</a:t>
            </a:r>
            <a:r>
              <a:rPr lang="en-US" dirty="0" smtClean="0"/>
              <a:t> </a:t>
            </a:r>
            <a:r>
              <a:rPr lang="en-US" dirty="0" err="1" smtClean="0"/>
              <a:t>để</a:t>
            </a:r>
            <a:r>
              <a:rPr lang="en-US" dirty="0" smtClean="0"/>
              <a:t> </a:t>
            </a:r>
            <a:r>
              <a:rPr lang="en-US" dirty="0" err="1" smtClean="0"/>
              <a:t>rút</a:t>
            </a:r>
            <a:r>
              <a:rPr lang="en-US" dirty="0" smtClean="0"/>
              <a:t> </a:t>
            </a:r>
            <a:r>
              <a:rPr lang="en-US" dirty="0" err="1" smtClean="0"/>
              <a:t>trích</a:t>
            </a:r>
            <a:r>
              <a:rPr lang="en-US" dirty="0" smtClean="0"/>
              <a:t> </a:t>
            </a:r>
            <a:r>
              <a:rPr lang="en-US" dirty="0" err="1" smtClean="0"/>
              <a:t>đặc</a:t>
            </a:r>
            <a:r>
              <a:rPr lang="en-US" dirty="0" smtClean="0"/>
              <a:t> </a:t>
            </a:r>
            <a:r>
              <a:rPr lang="en-US" dirty="0" err="1" smtClean="0"/>
              <a:t>trưng</a:t>
            </a:r>
            <a:endParaRPr lang="en-US" dirty="0" smtClean="0"/>
          </a:p>
        </p:txBody>
      </p:sp>
    </p:spTree>
    <p:extLst>
      <p:ext uri="{BB962C8B-B14F-4D97-AF65-F5344CB8AC3E}">
        <p14:creationId xmlns:p14="http://schemas.microsoft.com/office/powerpoint/2010/main" val="2956767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Tìm</a:t>
            </a:r>
            <a:r>
              <a:rPr lang="en-US" b="1" dirty="0" smtClean="0"/>
              <a:t> </a:t>
            </a:r>
            <a:r>
              <a:rPr lang="en-US" b="1" dirty="0" err="1" smtClean="0"/>
              <a:t>hiểu</a:t>
            </a:r>
            <a:r>
              <a:rPr lang="en-US" b="1" dirty="0" smtClean="0"/>
              <a:t> </a:t>
            </a:r>
            <a:r>
              <a:rPr lang="en-US" b="1" dirty="0" err="1" smtClean="0"/>
              <a:t>các</a:t>
            </a:r>
            <a:r>
              <a:rPr lang="en-US" b="1" dirty="0" smtClean="0"/>
              <a:t> </a:t>
            </a:r>
            <a:r>
              <a:rPr lang="en-US" b="1" dirty="0" err="1" smtClean="0"/>
              <a:t>từ</a:t>
            </a:r>
            <a:r>
              <a:rPr lang="en-US" b="1" dirty="0" smtClean="0"/>
              <a:t> </a:t>
            </a:r>
            <a:r>
              <a:rPr lang="en-US" b="1" dirty="0" err="1" smtClean="0"/>
              <a:t>khóa</a:t>
            </a:r>
            <a:r>
              <a:rPr lang="en-US" b="1" dirty="0" smtClean="0"/>
              <a:t> </a:t>
            </a:r>
            <a:r>
              <a:rPr lang="en-US" b="1" dirty="0" err="1" smtClean="0"/>
              <a:t>liên</a:t>
            </a:r>
            <a:r>
              <a:rPr lang="en-US" b="1" dirty="0" smtClean="0"/>
              <a:t> </a:t>
            </a:r>
            <a:r>
              <a:rPr lang="en-US" b="1" dirty="0" err="1" smtClean="0"/>
              <a:t>quan</a:t>
            </a:r>
            <a:r>
              <a:rPr lang="en-US" b="1" dirty="0" smtClean="0"/>
              <a:t> </a:t>
            </a:r>
            <a:r>
              <a:rPr lang="en-US" b="1" dirty="0" err="1" smtClean="0"/>
              <a:t>tiền</a:t>
            </a:r>
            <a:r>
              <a:rPr lang="en-US" b="1" dirty="0" smtClean="0"/>
              <a:t> </a:t>
            </a:r>
            <a:r>
              <a:rPr lang="en-US" b="1" dirty="0" err="1" smtClean="0"/>
              <a:t>xử</a:t>
            </a:r>
            <a:r>
              <a:rPr lang="en-US" b="1" dirty="0" smtClean="0"/>
              <a:t> </a:t>
            </a:r>
            <a:r>
              <a:rPr lang="en-US" b="1" dirty="0" err="1" smtClean="0"/>
              <a:t>lý</a:t>
            </a:r>
            <a:r>
              <a:rPr lang="en-US" b="1" dirty="0" smtClean="0"/>
              <a:t> </a:t>
            </a:r>
            <a:r>
              <a:rPr lang="en-US" b="1" dirty="0" err="1" smtClean="0"/>
              <a:t>ảnh</a:t>
            </a:r>
            <a:endParaRPr lang="en-US" b="1" dirty="0"/>
          </a:p>
        </p:txBody>
      </p:sp>
      <p:sp>
        <p:nvSpPr>
          <p:cNvPr id="3" name="Content Placeholder 2"/>
          <p:cNvSpPr>
            <a:spLocks noGrp="1"/>
          </p:cNvSpPr>
          <p:nvPr>
            <p:ph idx="1"/>
          </p:nvPr>
        </p:nvSpPr>
        <p:spPr>
          <a:xfrm>
            <a:off x="838200" y="1825625"/>
            <a:ext cx="10515600" cy="4505902"/>
          </a:xfrm>
        </p:spPr>
        <p:txBody>
          <a:bodyPr/>
          <a:lstStyle/>
          <a:p>
            <a:r>
              <a:rPr lang="en-US" dirty="0" err="1" smtClean="0"/>
              <a:t>Nắn</a:t>
            </a:r>
            <a:r>
              <a:rPr lang="en-US" dirty="0" smtClean="0"/>
              <a:t> </a:t>
            </a:r>
            <a:r>
              <a:rPr lang="en-US" dirty="0" err="1" smtClean="0"/>
              <a:t>chỉnh</a:t>
            </a:r>
            <a:r>
              <a:rPr lang="en-US" dirty="0" smtClean="0"/>
              <a:t> </a:t>
            </a:r>
            <a:r>
              <a:rPr lang="en-US" dirty="0" err="1" smtClean="0"/>
              <a:t>ảnh</a:t>
            </a:r>
            <a:r>
              <a:rPr lang="en-US" dirty="0" smtClean="0"/>
              <a:t> </a:t>
            </a:r>
            <a:r>
              <a:rPr lang="en-US" dirty="0" err="1" smtClean="0"/>
              <a:t>biến</a:t>
            </a:r>
            <a:r>
              <a:rPr lang="en-US" dirty="0" smtClean="0"/>
              <a:t> </a:t>
            </a:r>
            <a:r>
              <a:rPr lang="en-US" dirty="0" err="1" smtClean="0"/>
              <a:t>dạng</a:t>
            </a:r>
            <a:r>
              <a:rPr lang="en-US" dirty="0" smtClean="0"/>
              <a:t>: </a:t>
            </a:r>
            <a:r>
              <a:rPr lang="en-US" dirty="0" err="1" smtClean="0"/>
              <a:t>nắn</a:t>
            </a:r>
            <a:r>
              <a:rPr lang="en-US" dirty="0" smtClean="0"/>
              <a:t> </a:t>
            </a:r>
            <a:r>
              <a:rPr lang="en-US" dirty="0" err="1" smtClean="0"/>
              <a:t>chỉnh</a:t>
            </a:r>
            <a:r>
              <a:rPr lang="en-US" dirty="0" smtClean="0"/>
              <a:t> </a:t>
            </a:r>
            <a:r>
              <a:rPr lang="en-US" dirty="0" err="1" smtClean="0"/>
              <a:t>trên</a:t>
            </a:r>
            <a:r>
              <a:rPr lang="en-US" dirty="0" smtClean="0"/>
              <a:t> </a:t>
            </a:r>
            <a:r>
              <a:rPr lang="en-US" dirty="0" err="1" smtClean="0"/>
              <a:t>cơ</a:t>
            </a:r>
            <a:r>
              <a:rPr lang="en-US" dirty="0" smtClean="0"/>
              <a:t> </a:t>
            </a:r>
            <a:r>
              <a:rPr lang="en-US" dirty="0" err="1" smtClean="0"/>
              <a:t>sở</a:t>
            </a:r>
            <a:r>
              <a:rPr lang="en-US" dirty="0" smtClean="0"/>
              <a:t> </a:t>
            </a:r>
            <a:r>
              <a:rPr lang="en-US" dirty="0" err="1" smtClean="0"/>
              <a:t>tập</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cơ</a:t>
            </a:r>
            <a:r>
              <a:rPr lang="en-US" dirty="0" smtClean="0"/>
              <a:t> </a:t>
            </a:r>
            <a:r>
              <a:rPr lang="en-US" dirty="0" err="1" smtClean="0"/>
              <a:t>sở</a:t>
            </a:r>
            <a:r>
              <a:rPr lang="en-US" dirty="0" smtClean="0"/>
              <a:t> vector, </a:t>
            </a:r>
            <a:r>
              <a:rPr lang="en-US" dirty="0" err="1" smtClean="0"/>
              <a:t>dựa</a:t>
            </a:r>
            <a:r>
              <a:rPr lang="en-US" dirty="0" smtClean="0"/>
              <a:t> </a:t>
            </a:r>
            <a:r>
              <a:rPr lang="en-US" dirty="0" err="1" smtClean="0"/>
              <a:t>trên</a:t>
            </a:r>
            <a:r>
              <a:rPr lang="en-US" dirty="0" smtClean="0"/>
              <a:t> </a:t>
            </a:r>
            <a:r>
              <a:rPr lang="en-US" dirty="0" err="1" smtClean="0"/>
              <a:t>cơ</a:t>
            </a:r>
            <a:r>
              <a:rPr lang="en-US" dirty="0" smtClean="0"/>
              <a:t> </a:t>
            </a:r>
            <a:r>
              <a:rPr lang="en-US" dirty="0" err="1" smtClean="0"/>
              <a:t>sở</a:t>
            </a:r>
            <a:r>
              <a:rPr lang="en-US" dirty="0" smtClean="0"/>
              <a:t> </a:t>
            </a:r>
            <a:r>
              <a:rPr lang="en-US" dirty="0" err="1" smtClean="0"/>
              <a:t>phân</a:t>
            </a:r>
            <a:r>
              <a:rPr lang="en-US" dirty="0" smtClean="0"/>
              <a:t> </a:t>
            </a:r>
            <a:r>
              <a:rPr lang="en-US" dirty="0" err="1" smtClean="0"/>
              <a:t>vùng</a:t>
            </a:r>
            <a:r>
              <a:rPr lang="en-US" dirty="0" smtClean="0"/>
              <a:t> </a:t>
            </a:r>
            <a:r>
              <a:rPr lang="en-US" dirty="0" err="1" smtClean="0"/>
              <a:t>ảnh</a:t>
            </a:r>
            <a:r>
              <a:rPr lang="en-US" dirty="0" smtClean="0"/>
              <a:t>.</a:t>
            </a:r>
          </a:p>
          <a:p>
            <a:r>
              <a:rPr lang="en-US" dirty="0" err="1" smtClean="0"/>
              <a:t>Khử</a:t>
            </a:r>
            <a:r>
              <a:rPr lang="en-US" dirty="0" smtClean="0"/>
              <a:t> </a:t>
            </a:r>
            <a:r>
              <a:rPr lang="en-US" dirty="0" err="1" smtClean="0"/>
              <a:t>nhiễu</a:t>
            </a:r>
            <a:r>
              <a:rPr lang="en-US" dirty="0" smtClean="0"/>
              <a:t>: </a:t>
            </a:r>
            <a:r>
              <a:rPr lang="en-US" dirty="0" err="1" smtClean="0"/>
              <a:t>Nhiễu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nhiễu</a:t>
            </a:r>
            <a:r>
              <a:rPr lang="en-US" dirty="0" smtClean="0"/>
              <a:t> </a:t>
            </a:r>
            <a:r>
              <a:rPr lang="en-US" dirty="0" err="1" smtClean="0"/>
              <a:t>có</a:t>
            </a:r>
            <a:r>
              <a:rPr lang="en-US" dirty="0" smtClean="0"/>
              <a:t> </a:t>
            </a:r>
            <a:r>
              <a:rPr lang="en-US" dirty="0" err="1" smtClean="0"/>
              <a:t>quy</a:t>
            </a:r>
            <a:r>
              <a:rPr lang="en-US" dirty="0" smtClean="0"/>
              <a:t> </a:t>
            </a:r>
            <a:r>
              <a:rPr lang="en-US" dirty="0" err="1" smtClean="0"/>
              <a:t>luật</a:t>
            </a:r>
            <a:r>
              <a:rPr lang="en-US" dirty="0" smtClean="0"/>
              <a:t> </a:t>
            </a:r>
            <a:r>
              <a:rPr lang="en-US" dirty="0" err="1" smtClean="0"/>
              <a:t>có</a:t>
            </a:r>
            <a:r>
              <a:rPr lang="en-US" dirty="0" smtClean="0"/>
              <a:t> </a:t>
            </a:r>
            <a:r>
              <a:rPr lang="en-US" dirty="0" err="1" smtClean="0"/>
              <a:t>thể</a:t>
            </a:r>
            <a:r>
              <a:rPr lang="en-US" dirty="0" smtClean="0"/>
              <a:t> </a:t>
            </a:r>
            <a:r>
              <a:rPr lang="en-US" dirty="0" err="1" smtClean="0"/>
              <a:t>khử</a:t>
            </a:r>
            <a:r>
              <a:rPr lang="en-US" dirty="0" smtClean="0"/>
              <a:t> </a:t>
            </a:r>
            <a:r>
              <a:rPr lang="en-US" dirty="0" err="1" smtClean="0"/>
              <a:t>bằng</a:t>
            </a:r>
            <a:r>
              <a:rPr lang="en-US" dirty="0" smtClean="0"/>
              <a:t> </a:t>
            </a:r>
            <a:r>
              <a:rPr lang="en-US" dirty="0" err="1" smtClean="0"/>
              <a:t>phép</a:t>
            </a:r>
            <a:r>
              <a:rPr lang="en-US" dirty="0" smtClean="0"/>
              <a:t> </a:t>
            </a:r>
            <a:r>
              <a:rPr lang="en-US" dirty="0" err="1" smtClean="0"/>
              <a:t>biến</a:t>
            </a:r>
            <a:r>
              <a:rPr lang="en-US" dirty="0" smtClean="0"/>
              <a:t> </a:t>
            </a:r>
            <a:r>
              <a:rPr lang="en-US" dirty="0" err="1" smtClean="0"/>
              <a:t>đổi</a:t>
            </a:r>
            <a:r>
              <a:rPr lang="en-US" dirty="0" smtClean="0"/>
              <a:t>), </a:t>
            </a:r>
            <a:r>
              <a:rPr lang="en-US" dirty="0" err="1" smtClean="0"/>
              <a:t>nhiễu</a:t>
            </a:r>
            <a:r>
              <a:rPr lang="en-US" dirty="0" smtClean="0"/>
              <a:t> </a:t>
            </a:r>
            <a:r>
              <a:rPr lang="en-US" dirty="0" err="1" smtClean="0"/>
              <a:t>ngẫu</a:t>
            </a:r>
            <a:r>
              <a:rPr lang="en-US" dirty="0" smtClean="0"/>
              <a:t> </a:t>
            </a:r>
            <a:r>
              <a:rPr lang="en-US" dirty="0" err="1" smtClean="0"/>
              <a:t>nhiên</a:t>
            </a:r>
            <a:r>
              <a:rPr lang="en-US" dirty="0" smtClean="0"/>
              <a:t> (</a:t>
            </a:r>
            <a:r>
              <a:rPr lang="en-US" dirty="0" err="1" smtClean="0"/>
              <a:t>khắc</a:t>
            </a:r>
            <a:r>
              <a:rPr lang="en-US" dirty="0" smtClean="0"/>
              <a:t> </a:t>
            </a:r>
            <a:r>
              <a:rPr lang="en-US" dirty="0" err="1" smtClean="0"/>
              <a:t>phục</a:t>
            </a:r>
            <a:r>
              <a:rPr lang="en-US" dirty="0" smtClean="0"/>
              <a:t> </a:t>
            </a:r>
            <a:r>
              <a:rPr lang="en-US" dirty="0" err="1" smtClean="0"/>
              <a:t>bằng</a:t>
            </a:r>
            <a:r>
              <a:rPr lang="en-US" dirty="0" smtClean="0"/>
              <a:t> </a:t>
            </a:r>
            <a:r>
              <a:rPr lang="en-US" dirty="0" err="1" smtClean="0"/>
              <a:t>phép</a:t>
            </a:r>
            <a:r>
              <a:rPr lang="en-US" dirty="0" smtClean="0"/>
              <a:t> </a:t>
            </a:r>
            <a:r>
              <a:rPr lang="en-US" dirty="0" err="1" smtClean="0"/>
              <a:t>lọc</a:t>
            </a:r>
            <a:r>
              <a:rPr lang="en-US" dirty="0" smtClean="0"/>
              <a:t>)</a:t>
            </a:r>
          </a:p>
          <a:p>
            <a:r>
              <a:rPr lang="en-US" dirty="0" err="1" smtClean="0"/>
              <a:t>Chỉnh</a:t>
            </a:r>
            <a:r>
              <a:rPr lang="en-US" dirty="0" smtClean="0"/>
              <a:t> </a:t>
            </a:r>
            <a:r>
              <a:rPr lang="en-US" dirty="0" err="1" smtClean="0"/>
              <a:t>mức</a:t>
            </a:r>
            <a:r>
              <a:rPr lang="en-US" dirty="0" smtClean="0"/>
              <a:t> </a:t>
            </a:r>
            <a:r>
              <a:rPr lang="en-US" dirty="0" err="1" smtClean="0"/>
              <a:t>xám</a:t>
            </a:r>
            <a:r>
              <a:rPr lang="en-US" dirty="0" smtClean="0"/>
              <a:t> </a:t>
            </a:r>
            <a:r>
              <a:rPr lang="en-US" dirty="0" err="1" smtClean="0"/>
              <a:t>ảnh</a:t>
            </a:r>
            <a:r>
              <a:rPr lang="en-US" dirty="0" smtClean="0"/>
              <a:t>: </a:t>
            </a:r>
            <a:r>
              <a:rPr lang="en-US" dirty="0" err="1" smtClean="0"/>
              <a:t>tăng</a:t>
            </a:r>
            <a:r>
              <a:rPr lang="en-US" dirty="0" smtClean="0"/>
              <a:t> </a:t>
            </a:r>
            <a:r>
              <a:rPr lang="en-US" dirty="0" err="1" smtClean="0"/>
              <a:t>mức</a:t>
            </a:r>
            <a:r>
              <a:rPr lang="en-US" dirty="0" smtClean="0"/>
              <a:t> </a:t>
            </a:r>
            <a:r>
              <a:rPr lang="en-US" dirty="0" err="1" smtClean="0"/>
              <a:t>xám</a:t>
            </a:r>
            <a:r>
              <a:rPr lang="en-US" dirty="0" smtClean="0"/>
              <a:t> </a:t>
            </a:r>
            <a:r>
              <a:rPr lang="en-US" dirty="0" err="1" smtClean="0"/>
              <a:t>và</a:t>
            </a:r>
            <a:r>
              <a:rPr lang="en-US" dirty="0" smtClean="0"/>
              <a:t> </a:t>
            </a:r>
            <a:r>
              <a:rPr lang="en-US" dirty="0" err="1" smtClean="0"/>
              <a:t>giảm</a:t>
            </a:r>
            <a:r>
              <a:rPr lang="en-US" dirty="0" smtClean="0"/>
              <a:t> </a:t>
            </a:r>
            <a:r>
              <a:rPr lang="en-US" dirty="0" err="1" smtClean="0"/>
              <a:t>mức</a:t>
            </a:r>
            <a:r>
              <a:rPr lang="en-US" dirty="0" smtClean="0"/>
              <a:t> </a:t>
            </a:r>
            <a:r>
              <a:rPr lang="en-US" dirty="0" err="1" smtClean="0"/>
              <a:t>xám</a:t>
            </a:r>
            <a:r>
              <a:rPr lang="en-US" dirty="0"/>
              <a:t>.</a:t>
            </a:r>
            <a:endParaRPr lang="en-US" dirty="0" smtClean="0"/>
          </a:p>
          <a:p>
            <a:endParaRPr lang="en-US" dirty="0"/>
          </a:p>
        </p:txBody>
      </p:sp>
    </p:spTree>
    <p:extLst>
      <p:ext uri="{BB962C8B-B14F-4D97-AF65-F5344CB8AC3E}">
        <p14:creationId xmlns:p14="http://schemas.microsoft.com/office/powerpoint/2010/main" val="3793865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Các</a:t>
            </a:r>
            <a:r>
              <a:rPr lang="en-US" b="1" dirty="0" smtClean="0"/>
              <a:t> </a:t>
            </a:r>
            <a:r>
              <a:rPr lang="en-US" b="1" dirty="0" err="1" smtClean="0"/>
              <a:t>công</a:t>
            </a:r>
            <a:r>
              <a:rPr lang="en-US" b="1" dirty="0" smtClean="0"/>
              <a:t> </a:t>
            </a:r>
            <a:r>
              <a:rPr lang="en-US" b="1" dirty="0" err="1" smtClean="0"/>
              <a:t>việc</a:t>
            </a:r>
            <a:endParaRPr lang="en-US" b="1" dirty="0"/>
          </a:p>
        </p:txBody>
      </p:sp>
      <p:sp>
        <p:nvSpPr>
          <p:cNvPr id="3" name="Content Placeholder 2"/>
          <p:cNvSpPr>
            <a:spLocks noGrp="1"/>
          </p:cNvSpPr>
          <p:nvPr>
            <p:ph idx="1"/>
          </p:nvPr>
        </p:nvSpPr>
        <p:spPr>
          <a:xfrm>
            <a:off x="838200" y="1825625"/>
            <a:ext cx="10515600" cy="1360920"/>
          </a:xfrm>
        </p:spPr>
        <p:txBody>
          <a:bodyPr/>
          <a:lstStyle/>
          <a:p>
            <a:r>
              <a:rPr lang="en-US" dirty="0" err="1" smtClean="0"/>
              <a:t>Vấn</a:t>
            </a:r>
            <a:r>
              <a:rPr lang="en-US" dirty="0" smtClean="0"/>
              <a:t> </a:t>
            </a:r>
            <a:r>
              <a:rPr lang="en-US" dirty="0" err="1" smtClean="0"/>
              <a:t>đề</a:t>
            </a:r>
            <a:r>
              <a:rPr lang="en-US" dirty="0" smtClean="0"/>
              <a:t> 1: </a:t>
            </a:r>
            <a:r>
              <a:rPr lang="vi-VN" dirty="0" smtClean="0"/>
              <a:t>Chọn lựa các khung và trích chọn ảnh từ dãy tín hiệu đầu vào là đoạn phim, camera kỹ thuật số hay thiết bị ghi hình khác. Ảnh thu được sẽ truyền vào máy tính. </a:t>
            </a:r>
            <a:endParaRPr lang="en-US" dirty="0"/>
          </a:p>
        </p:txBody>
      </p:sp>
      <p:sp>
        <p:nvSpPr>
          <p:cNvPr id="4" name="Content Placeholder 2"/>
          <p:cNvSpPr txBox="1">
            <a:spLocks/>
          </p:cNvSpPr>
          <p:nvPr/>
        </p:nvSpPr>
        <p:spPr>
          <a:xfrm>
            <a:off x="838200" y="3186545"/>
            <a:ext cx="10515600" cy="1360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Tìm</a:t>
            </a:r>
            <a:r>
              <a:rPr lang="en-US" dirty="0" smtClean="0"/>
              <a:t> </a:t>
            </a:r>
            <a:r>
              <a:rPr lang="en-US" dirty="0" err="1" smtClean="0"/>
              <a:t>hiểu</a:t>
            </a:r>
            <a:r>
              <a:rPr lang="en-US" dirty="0" smtClean="0"/>
              <a:t> </a:t>
            </a:r>
            <a:r>
              <a:rPr lang="vi-VN" dirty="0" smtClean="0"/>
              <a:t>Frame Grabber. Hoạt động của bộ phận này là: Cứ 1 khoảng “khung” định trước, hệ thống sẽ gửi ảnh đến vị trí máy tính. Máy tính sẽ tiếp nhận ảnh này và tiến hành xử lý. </a:t>
            </a:r>
            <a:endParaRPr lang="en-US" dirty="0"/>
          </a:p>
        </p:txBody>
      </p:sp>
      <p:sp>
        <p:nvSpPr>
          <p:cNvPr id="6" name="Content Placeholder 2"/>
          <p:cNvSpPr txBox="1">
            <a:spLocks/>
          </p:cNvSpPr>
          <p:nvPr/>
        </p:nvSpPr>
        <p:spPr>
          <a:xfrm>
            <a:off x="838200" y="4571565"/>
            <a:ext cx="10515600" cy="6654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Nếu</a:t>
            </a:r>
            <a:r>
              <a:rPr lang="en-US" dirty="0" smtClean="0"/>
              <a:t> </a:t>
            </a:r>
            <a:r>
              <a:rPr lang="en-US" dirty="0" err="1" smtClean="0"/>
              <a:t>thông</a:t>
            </a:r>
            <a:r>
              <a:rPr lang="en-US" dirty="0" smtClean="0"/>
              <a:t> tin </a:t>
            </a:r>
            <a:r>
              <a:rPr lang="en-US" dirty="0" err="1" smtClean="0"/>
              <a:t>đầu</a:t>
            </a:r>
            <a:r>
              <a:rPr lang="en-US" dirty="0" smtClean="0"/>
              <a:t> </a:t>
            </a:r>
            <a:r>
              <a:rPr lang="en-US" dirty="0" err="1" smtClean="0"/>
              <a:t>vào</a:t>
            </a:r>
            <a:r>
              <a:rPr lang="en-US" dirty="0" smtClean="0"/>
              <a:t> </a:t>
            </a:r>
            <a:r>
              <a:rPr lang="en-US" dirty="0" err="1" smtClean="0"/>
              <a:t>là</a:t>
            </a:r>
            <a:r>
              <a:rPr lang="en-US" dirty="0" smtClean="0"/>
              <a:t> </a:t>
            </a:r>
            <a:r>
              <a:rPr lang="en-US" dirty="0" err="1" smtClean="0"/>
              <a:t>ảnh</a:t>
            </a:r>
            <a:r>
              <a:rPr lang="en-US" dirty="0" smtClean="0"/>
              <a:t> </a:t>
            </a:r>
            <a:r>
              <a:rPr lang="en-US" dirty="0" err="1" smtClean="0"/>
              <a:t>trang</a:t>
            </a:r>
            <a:r>
              <a:rPr lang="en-US" dirty="0" smtClean="0"/>
              <a:t> </a:t>
            </a:r>
            <a:r>
              <a:rPr lang="en-US" dirty="0" err="1" smtClean="0"/>
              <a:t>bị</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đọc</a:t>
            </a:r>
            <a:r>
              <a:rPr lang="en-US" dirty="0" smtClean="0"/>
              <a:t> </a:t>
            </a:r>
            <a:r>
              <a:rPr lang="en-US" dirty="0" err="1" smtClean="0"/>
              <a:t>và</a:t>
            </a:r>
            <a:r>
              <a:rPr lang="en-US" dirty="0" smtClean="0"/>
              <a:t> </a:t>
            </a:r>
            <a:r>
              <a:rPr lang="en-US" dirty="0" err="1" smtClean="0"/>
              <a:t>ghi</a:t>
            </a:r>
            <a:r>
              <a:rPr lang="en-US" dirty="0" smtClean="0"/>
              <a:t> </a:t>
            </a:r>
            <a:r>
              <a:rPr lang="en-US" dirty="0" err="1" smtClean="0"/>
              <a:t>ảnh</a:t>
            </a:r>
            <a:endParaRPr lang="en-US" dirty="0"/>
          </a:p>
        </p:txBody>
      </p:sp>
    </p:spTree>
    <p:extLst>
      <p:ext uri="{BB962C8B-B14F-4D97-AF65-F5344CB8AC3E}">
        <p14:creationId xmlns:p14="http://schemas.microsoft.com/office/powerpoint/2010/main" val="94594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Các</a:t>
            </a:r>
            <a:r>
              <a:rPr lang="en-US" b="1" dirty="0" smtClean="0"/>
              <a:t> </a:t>
            </a:r>
            <a:r>
              <a:rPr lang="en-US" b="1" dirty="0" err="1" smtClean="0"/>
              <a:t>công</a:t>
            </a:r>
            <a:r>
              <a:rPr lang="en-US" b="1" dirty="0" smtClean="0"/>
              <a:t> </a:t>
            </a:r>
            <a:r>
              <a:rPr lang="en-US" b="1" dirty="0" err="1" smtClean="0"/>
              <a:t>việc</a:t>
            </a:r>
            <a:endParaRPr lang="en-US" b="1" dirty="0"/>
          </a:p>
        </p:txBody>
      </p:sp>
      <p:sp>
        <p:nvSpPr>
          <p:cNvPr id="3" name="Content Placeholder 2"/>
          <p:cNvSpPr>
            <a:spLocks noGrp="1"/>
          </p:cNvSpPr>
          <p:nvPr>
            <p:ph idx="1"/>
          </p:nvPr>
        </p:nvSpPr>
        <p:spPr>
          <a:xfrm>
            <a:off x="838200" y="1825625"/>
            <a:ext cx="10515600" cy="972993"/>
          </a:xfrm>
        </p:spPr>
        <p:txBody>
          <a:bodyPr/>
          <a:lstStyle/>
          <a:p>
            <a:r>
              <a:rPr lang="en-US" dirty="0" err="1" smtClean="0"/>
              <a:t>Vấn</a:t>
            </a:r>
            <a:r>
              <a:rPr lang="en-US" dirty="0" smtClean="0"/>
              <a:t> </a:t>
            </a:r>
            <a:r>
              <a:rPr lang="en-US" dirty="0" err="1" smtClean="0"/>
              <a:t>đề</a:t>
            </a:r>
            <a:r>
              <a:rPr lang="en-US" dirty="0" smtClean="0"/>
              <a:t> 2: </a:t>
            </a:r>
            <a:r>
              <a:rPr lang="en-US" dirty="0" err="1" smtClean="0"/>
              <a:t>Từ</a:t>
            </a:r>
            <a:r>
              <a:rPr lang="en-US" dirty="0" smtClean="0"/>
              <a:t> </a:t>
            </a:r>
            <a:r>
              <a:rPr lang="en-US" dirty="0" err="1" smtClean="0"/>
              <a:t>ảnh</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từ</a:t>
            </a:r>
            <a:r>
              <a:rPr lang="en-US" dirty="0" smtClean="0"/>
              <a:t> </a:t>
            </a:r>
            <a:r>
              <a:rPr lang="en-US" dirty="0" err="1" smtClean="0"/>
              <a:t>Bài</a:t>
            </a:r>
            <a:r>
              <a:rPr lang="en-US" dirty="0" smtClean="0"/>
              <a:t> </a:t>
            </a:r>
            <a:r>
              <a:rPr lang="en-US" dirty="0" err="1" smtClean="0"/>
              <a:t>toán</a:t>
            </a:r>
            <a:r>
              <a:rPr lang="en-US" dirty="0" smtClean="0"/>
              <a:t> 1) </a:t>
            </a:r>
            <a:r>
              <a:rPr lang="en-US" dirty="0" err="1" smtClean="0"/>
              <a:t>thực</a:t>
            </a:r>
            <a:r>
              <a:rPr lang="en-US" dirty="0" smtClean="0"/>
              <a:t> </a:t>
            </a:r>
            <a:r>
              <a:rPr lang="en-US" dirty="0" err="1" smtClean="0"/>
              <a:t>hiện</a:t>
            </a:r>
            <a:r>
              <a:rPr lang="en-US" dirty="0" smtClean="0"/>
              <a:t> </a:t>
            </a:r>
            <a:r>
              <a:rPr lang="en-US" dirty="0" err="1" smtClean="0"/>
              <a:t>việc</a:t>
            </a:r>
            <a:r>
              <a:rPr lang="en-US" dirty="0" smtClean="0"/>
              <a:t> </a:t>
            </a:r>
            <a:r>
              <a:rPr lang="en-US" dirty="0" err="1" smtClean="0"/>
              <a:t>dò</a:t>
            </a:r>
            <a:r>
              <a:rPr lang="en-US" dirty="0" smtClean="0"/>
              <a:t> </a:t>
            </a:r>
            <a:r>
              <a:rPr lang="en-US" dirty="0" err="1" smtClean="0"/>
              <a:t>tìm</a:t>
            </a:r>
            <a:r>
              <a:rPr lang="en-US" dirty="0" smtClean="0"/>
              <a:t> </a:t>
            </a:r>
            <a:r>
              <a:rPr lang="en-US" dirty="0" err="1" smtClean="0"/>
              <a:t>và</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ra</a:t>
            </a:r>
            <a:r>
              <a:rPr lang="en-US" dirty="0" smtClean="0"/>
              <a:t> </a:t>
            </a:r>
            <a:r>
              <a:rPr lang="en-US" dirty="0" err="1" smtClean="0"/>
              <a:t>vùng</a:t>
            </a:r>
            <a:r>
              <a:rPr lang="en-US" dirty="0" smtClean="0"/>
              <a:t> con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chứa</a:t>
            </a:r>
            <a:r>
              <a:rPr lang="en-US" dirty="0" smtClean="0"/>
              <a:t> </a:t>
            </a:r>
            <a:r>
              <a:rPr lang="en-US" dirty="0" err="1" smtClean="0"/>
              <a:t>biển</a:t>
            </a:r>
            <a:r>
              <a:rPr lang="en-US" dirty="0" smtClean="0"/>
              <a:t> </a:t>
            </a:r>
            <a:r>
              <a:rPr lang="en-US" dirty="0" err="1" smtClean="0"/>
              <a:t>số</a:t>
            </a:r>
            <a:r>
              <a:rPr lang="en-US" dirty="0" smtClean="0"/>
              <a:t> </a:t>
            </a:r>
            <a:r>
              <a:rPr lang="en-US" dirty="0" err="1" smtClean="0"/>
              <a:t>xe</a:t>
            </a:r>
            <a:r>
              <a:rPr lang="en-US" dirty="0" smtClean="0"/>
              <a:t>. (LBP Cascade)</a:t>
            </a:r>
            <a:endParaRPr lang="en-US" dirty="0"/>
          </a:p>
        </p:txBody>
      </p:sp>
      <p:sp>
        <p:nvSpPr>
          <p:cNvPr id="4" name="Content Placeholder 2"/>
          <p:cNvSpPr txBox="1">
            <a:spLocks/>
          </p:cNvSpPr>
          <p:nvPr/>
        </p:nvSpPr>
        <p:spPr>
          <a:xfrm>
            <a:off x="838200" y="2798617"/>
            <a:ext cx="10515600" cy="39346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smtClean="0"/>
              <a:t>Các</a:t>
            </a:r>
            <a:r>
              <a:rPr lang="en-US" sz="2000" dirty="0" smtClean="0"/>
              <a:t> </a:t>
            </a:r>
            <a:r>
              <a:rPr lang="en-US" sz="2000" dirty="0" err="1" smtClean="0"/>
              <a:t>phương</a:t>
            </a:r>
            <a:r>
              <a:rPr lang="en-US" sz="2000" dirty="0" smtClean="0"/>
              <a:t> </a:t>
            </a:r>
            <a:r>
              <a:rPr lang="en-US" sz="2000" dirty="0" err="1" smtClean="0"/>
              <a:t>pháp</a:t>
            </a:r>
            <a:r>
              <a:rPr lang="en-US" sz="2000" dirty="0"/>
              <a:t> </a:t>
            </a:r>
            <a:r>
              <a:rPr lang="en-US" sz="2000" dirty="0" smtClean="0"/>
              <a:t>:</a:t>
            </a:r>
          </a:p>
          <a:p>
            <a:pPr marL="0" indent="0">
              <a:buNone/>
            </a:pPr>
            <a:r>
              <a:rPr lang="en-US" sz="2000" dirty="0"/>
              <a:t>	</a:t>
            </a:r>
            <a:r>
              <a:rPr lang="en-US" sz="2000" dirty="0" smtClean="0"/>
              <a:t>- </a:t>
            </a:r>
            <a:r>
              <a:rPr lang="en-US" sz="2000" dirty="0" err="1" smtClean="0"/>
              <a:t>Phát</a:t>
            </a:r>
            <a:r>
              <a:rPr lang="en-US" sz="2000" dirty="0" smtClean="0"/>
              <a:t> </a:t>
            </a:r>
            <a:r>
              <a:rPr lang="en-US" sz="2000" dirty="0" err="1" smtClean="0"/>
              <a:t>triển</a:t>
            </a:r>
            <a:r>
              <a:rPr lang="en-US" sz="2000" dirty="0" smtClean="0"/>
              <a:t> </a:t>
            </a:r>
            <a:r>
              <a:rPr lang="en-US" sz="2000" dirty="0" err="1" smtClean="0"/>
              <a:t>vùng</a:t>
            </a:r>
            <a:r>
              <a:rPr lang="en-US" sz="2000" dirty="0" smtClean="0"/>
              <a:t>: </a:t>
            </a:r>
            <a:r>
              <a:rPr lang="vi-VN" sz="2000" dirty="0" smtClean="0">
                <a:latin typeface="Calibri" panose="020F0502020204030204" pitchFamily="34" charset="0"/>
                <a:cs typeface="Calibri" panose="020F0502020204030204" pitchFamily="34" charset="0"/>
              </a:rPr>
              <a:t>Ý tưởng chính: </a:t>
            </a:r>
            <a:r>
              <a:rPr lang="vi-VN" sz="2000" dirty="0">
                <a:latin typeface="Calibri" panose="020F0502020204030204" pitchFamily="34" charset="0"/>
                <a:cs typeface="Calibri" panose="020F0502020204030204" pitchFamily="34" charset="0"/>
              </a:rPr>
              <a:t>Ảnh chứa biển số xe sẽ có những vùng đồng nhất mà cụ thể là “màu trắng” và có diện tích nhất định. Như vậy ta sẽ áp dụng phương pháp phát triển vùng để tìm ra các vùng thỏa mãn đặc tính trên.</a:t>
            </a:r>
            <a:endParaRPr lang="en-US" sz="2000" dirty="0" smtClean="0">
              <a:latin typeface="Calibri" panose="020F0502020204030204" pitchFamily="34" charset="0"/>
              <a:cs typeface="Calibri" panose="020F0502020204030204" pitchFamily="34" charset="0"/>
            </a:endParaRPr>
          </a:p>
          <a:p>
            <a:pPr marL="0" indent="0">
              <a:buNone/>
            </a:pPr>
            <a:r>
              <a:rPr lang="en-US" sz="2000" dirty="0"/>
              <a:t>	</a:t>
            </a:r>
            <a:r>
              <a:rPr lang="en-US" sz="2000" dirty="0" smtClean="0"/>
              <a:t>- </a:t>
            </a:r>
            <a:r>
              <a:rPr lang="en-US" sz="2000" dirty="0" err="1" smtClean="0"/>
              <a:t>Phép</a:t>
            </a:r>
            <a:r>
              <a:rPr lang="en-US" sz="2000" dirty="0" smtClean="0"/>
              <a:t> </a:t>
            </a:r>
            <a:r>
              <a:rPr lang="en-US" sz="2000" dirty="0" err="1" smtClean="0"/>
              <a:t>biển</a:t>
            </a:r>
            <a:r>
              <a:rPr lang="en-US" sz="2000" dirty="0" smtClean="0"/>
              <a:t> </a:t>
            </a:r>
            <a:r>
              <a:rPr lang="en-US" sz="2000" dirty="0" err="1" smtClean="0"/>
              <a:t>đổi</a:t>
            </a:r>
            <a:r>
              <a:rPr lang="en-US" sz="2000" dirty="0" smtClean="0"/>
              <a:t> </a:t>
            </a:r>
            <a:r>
              <a:rPr lang="en-US" sz="2000" dirty="0" smtClean="0"/>
              <a:t>Hough:</a:t>
            </a:r>
            <a:r>
              <a:rPr lang="vi-VN" sz="2000" dirty="0" smtClean="0">
                <a:latin typeface="Calibri" panose="020F0502020204030204" pitchFamily="34" charset="0"/>
                <a:cs typeface="Calibri" panose="020F0502020204030204" pitchFamily="34" charset="0"/>
              </a:rPr>
              <a:t> Do </a:t>
            </a:r>
            <a:r>
              <a:rPr lang="vi-VN" sz="2000" dirty="0">
                <a:latin typeface="Calibri" panose="020F0502020204030204" pitchFamily="34" charset="0"/>
                <a:cs typeface="Calibri" panose="020F0502020204030204" pitchFamily="34" charset="0"/>
              </a:rPr>
              <a:t>biển số xe có chứa các đường viền, nên chúng ta sử dụng phép biến Hough cho việc phát hiện các vùng có đường thẳng đứng và đường thẳng ngang. Giao điểm của các đường này sẽ cho ta tọa độ của khung viền</a:t>
            </a:r>
            <a:r>
              <a:rPr lang="vi-VN" sz="2000" dirty="0" smtClean="0">
                <a:latin typeface="Calibri" panose="020F0502020204030204" pitchFamily="34" charset="0"/>
                <a:cs typeface="Calibri" panose="020F0502020204030204" pitchFamily="34" charset="0"/>
              </a:rPr>
              <a:t>.</a:t>
            </a:r>
            <a:r>
              <a:rPr lang="vi-VN" sz="2000" dirty="0">
                <a:latin typeface="Calibri" panose="020F0502020204030204" pitchFamily="34" charset="0"/>
                <a:cs typeface="Calibri" panose="020F0502020204030204" pitchFamily="34" charset="0"/>
              </a:rPr>
              <a:t> </a:t>
            </a:r>
            <a:endParaRPr lang="en-US" sz="2000" dirty="0" smtClean="0">
              <a:latin typeface="Calibri" panose="020F0502020204030204" pitchFamily="34" charset="0"/>
              <a:cs typeface="Calibri" panose="020F0502020204030204" pitchFamily="34" charset="0"/>
            </a:endParaRPr>
          </a:p>
          <a:p>
            <a:pPr marL="0" indent="0">
              <a:buNone/>
            </a:pPr>
            <a:r>
              <a:rPr lang="en-US" sz="2000" dirty="0"/>
              <a:t>	</a:t>
            </a:r>
            <a:r>
              <a:rPr lang="en-US" sz="2000" dirty="0" smtClean="0"/>
              <a:t>- </a:t>
            </a:r>
            <a:r>
              <a:rPr lang="en-US" sz="2000" dirty="0" err="1" smtClean="0"/>
              <a:t>Phát</a:t>
            </a:r>
            <a:r>
              <a:rPr lang="en-US" sz="2000" dirty="0" smtClean="0"/>
              <a:t> </a:t>
            </a:r>
            <a:r>
              <a:rPr lang="en-US" sz="2000" dirty="0" err="1" smtClean="0"/>
              <a:t>hiện</a:t>
            </a:r>
            <a:r>
              <a:rPr lang="en-US" sz="2000" dirty="0" smtClean="0"/>
              <a:t> </a:t>
            </a:r>
            <a:r>
              <a:rPr lang="en-US" sz="2000" dirty="0" err="1" smtClean="0"/>
              <a:t>biên</a:t>
            </a:r>
            <a:r>
              <a:rPr lang="en-US" sz="2000" dirty="0" smtClean="0"/>
              <a:t> </a:t>
            </a:r>
            <a:r>
              <a:rPr lang="en-US" sz="2000" dirty="0" err="1" smtClean="0"/>
              <a:t>và</a:t>
            </a:r>
            <a:r>
              <a:rPr lang="en-US" sz="2000" dirty="0" smtClean="0"/>
              <a:t> </a:t>
            </a:r>
            <a:r>
              <a:rPr lang="en-US" sz="2000" dirty="0" smtClean="0"/>
              <a:t>Heuristic: </a:t>
            </a:r>
            <a:r>
              <a:rPr lang="vi-VN" sz="2000" dirty="0">
                <a:latin typeface="Calibri" panose="020F0502020204030204" pitchFamily="34" charset="0"/>
                <a:cs typeface="Calibri" panose="020F0502020204030204" pitchFamily="34" charset="0"/>
              </a:rPr>
              <a:t>Áp dụng mặt nạ Sobel để dò tìm cạnh trong ảnh, kết quả là ảnh chứa tập các cạnh. Sau đó, áp dụng một số Heuristic về biển số xe như kích thước, tỉ lệ chiều cao/ chiều rộng, hoặc sử dụng một cửa sổ di chuyển trên toàn bộ tập các cạnh để tìm ra vùng có số cạnh thỏa mãn điều kiện.</a:t>
            </a:r>
            <a:endParaRPr lang="en-US" sz="2000" dirty="0">
              <a:latin typeface="Calibri" panose="020F0502020204030204" pitchFamily="34" charset="0"/>
              <a:cs typeface="Calibri" panose="020F0502020204030204" pitchFamily="34" charset="0"/>
            </a:endParaRPr>
          </a:p>
          <a:p>
            <a:pPr marL="0" indent="0">
              <a:buNone/>
            </a:pPr>
            <a:endParaRPr lang="en-US" sz="2000" dirty="0"/>
          </a:p>
        </p:txBody>
      </p:sp>
    </p:spTree>
    <p:extLst>
      <p:ext uri="{BB962C8B-B14F-4D97-AF65-F5344CB8AC3E}">
        <p14:creationId xmlns:p14="http://schemas.microsoft.com/office/powerpoint/2010/main" val="14834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Các</a:t>
            </a:r>
            <a:r>
              <a:rPr lang="en-US" b="1" dirty="0" smtClean="0"/>
              <a:t> </a:t>
            </a:r>
            <a:r>
              <a:rPr lang="en-US" b="1" dirty="0" err="1" smtClean="0"/>
              <a:t>công</a:t>
            </a:r>
            <a:r>
              <a:rPr lang="en-US" b="1" dirty="0" smtClean="0"/>
              <a:t> </a:t>
            </a:r>
            <a:r>
              <a:rPr lang="en-US" b="1" dirty="0" err="1" smtClean="0"/>
              <a:t>việc</a:t>
            </a:r>
            <a:endParaRPr lang="en-US" b="1" dirty="0"/>
          </a:p>
        </p:txBody>
      </p:sp>
      <p:sp>
        <p:nvSpPr>
          <p:cNvPr id="3" name="Content Placeholder 2"/>
          <p:cNvSpPr>
            <a:spLocks noGrp="1"/>
          </p:cNvSpPr>
          <p:nvPr>
            <p:ph idx="1"/>
          </p:nvPr>
        </p:nvSpPr>
        <p:spPr>
          <a:xfrm>
            <a:off x="838200" y="1551709"/>
            <a:ext cx="10515600" cy="1981200"/>
          </a:xfrm>
        </p:spPr>
        <p:txBody>
          <a:bodyPr>
            <a:normAutofit/>
          </a:bodyPr>
          <a:lstStyle/>
          <a:p>
            <a:r>
              <a:rPr lang="en-US" sz="2400" dirty="0" err="1" smtClean="0">
                <a:latin typeface="Calibri" panose="020F0502020204030204" pitchFamily="34" charset="0"/>
                <a:cs typeface="Calibri" panose="020F0502020204030204" pitchFamily="34" charset="0"/>
              </a:rPr>
              <a:t>Vấn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đề</a:t>
            </a:r>
            <a:r>
              <a:rPr lang="en-US" sz="2400" dirty="0" smtClean="0">
                <a:latin typeface="Calibri" panose="020F0502020204030204" pitchFamily="34" charset="0"/>
                <a:cs typeface="Calibri" panose="020F0502020204030204" pitchFamily="34" charset="0"/>
              </a:rPr>
              <a:t> 3: </a:t>
            </a:r>
            <a:r>
              <a:rPr lang="vi-VN" sz="2400" dirty="0" smtClean="0">
                <a:latin typeface="Calibri" panose="020F0502020204030204" pitchFamily="34" charset="0"/>
                <a:cs typeface="Calibri" panose="020F0502020204030204" pitchFamily="34" charset="0"/>
              </a:rPr>
              <a:t>Từ các vùng con (kết quả có được từ Bài toán 2)</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thực hiện một số thao tác để xác định chính xác vùng con nào là vùng chứa biển số xe. Kết quả của bài toán này là một hay một tập các ảnh con chứa biển số xe.</a:t>
            </a:r>
            <a:r>
              <a:rPr lang="en-US" sz="2400" dirty="0" smtClean="0">
                <a:latin typeface="Calibri" panose="020F0502020204030204" pitchFamily="34" charset="0"/>
                <a:cs typeface="Calibri" panose="020F0502020204030204" pitchFamily="34" charset="0"/>
              </a:rPr>
              <a:t> - </a:t>
            </a:r>
            <a:r>
              <a:rPr lang="en-US" sz="2400" dirty="0" err="1" smtClean="0">
                <a:latin typeface="Calibri" panose="020F0502020204030204" pitchFamily="34" charset="0"/>
                <a:cs typeface="Calibri" panose="020F0502020204030204" pitchFamily="34" charset="0"/>
              </a:rPr>
              <a:t>Kết</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quả</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của</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bài</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toán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này</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là</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tập</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ảnh</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mà</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mỗi</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phần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tử</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trong</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tập</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hợp</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chỉ</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chứa</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biển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số</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xe</a:t>
            </a:r>
            <a:r>
              <a:rPr lang="en-US" sz="2400" dirty="0" smtClean="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838200" y="3879273"/>
            <a:ext cx="10515600" cy="2438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smtClean="0"/>
              <a:t>Các</a:t>
            </a:r>
            <a:r>
              <a:rPr lang="en-US" sz="2400" dirty="0" smtClean="0"/>
              <a:t> </a:t>
            </a:r>
            <a:r>
              <a:rPr lang="en-US" sz="2400" dirty="0" err="1" smtClean="0"/>
              <a:t>phương</a:t>
            </a:r>
            <a:r>
              <a:rPr lang="en-US" sz="2400" dirty="0" smtClean="0"/>
              <a:t> </a:t>
            </a:r>
            <a:r>
              <a:rPr lang="en-US" sz="2400" dirty="0" err="1" smtClean="0"/>
              <a:t>pháp</a:t>
            </a:r>
            <a:r>
              <a:rPr lang="en-US" sz="2400" dirty="0" smtClean="0"/>
              <a:t> </a:t>
            </a:r>
            <a:r>
              <a:rPr lang="en-US" sz="2400" dirty="0" err="1" smtClean="0"/>
              <a:t>khắc</a:t>
            </a:r>
            <a:r>
              <a:rPr lang="en-US" sz="2400" dirty="0" smtClean="0"/>
              <a:t> </a:t>
            </a:r>
            <a:r>
              <a:rPr lang="en-US" sz="2400" dirty="0" err="1" smtClean="0"/>
              <a:t>phục</a:t>
            </a:r>
            <a:r>
              <a:rPr lang="en-US" sz="2400" dirty="0" smtClean="0"/>
              <a:t>:</a:t>
            </a:r>
          </a:p>
          <a:p>
            <a:pPr marL="0" indent="0">
              <a:buNone/>
            </a:pPr>
            <a:r>
              <a:rPr lang="en-US" sz="2400" dirty="0"/>
              <a:t>	</a:t>
            </a:r>
            <a:r>
              <a:rPr lang="en-US" sz="2400" dirty="0" smtClean="0"/>
              <a:t>- </a:t>
            </a:r>
            <a:r>
              <a:rPr lang="en-US" sz="2400" dirty="0" err="1" smtClean="0"/>
              <a:t>Đầu</a:t>
            </a:r>
            <a:r>
              <a:rPr lang="en-US" sz="2400" dirty="0" smtClean="0"/>
              <a:t> </a:t>
            </a:r>
            <a:r>
              <a:rPr lang="en-US" sz="2400" dirty="0" err="1" smtClean="0"/>
              <a:t>vào</a:t>
            </a:r>
            <a:r>
              <a:rPr lang="en-US" sz="2400" dirty="0" smtClean="0"/>
              <a:t> </a:t>
            </a:r>
            <a:r>
              <a:rPr lang="en-US" sz="2400" dirty="0" err="1" smtClean="0"/>
              <a:t>chỉ</a:t>
            </a:r>
            <a:r>
              <a:rPr lang="en-US" sz="2400" dirty="0" smtClean="0"/>
              <a:t> </a:t>
            </a:r>
            <a:r>
              <a:rPr lang="en-US" sz="2400" dirty="0" err="1" smtClean="0"/>
              <a:t>chứa</a:t>
            </a:r>
            <a:r>
              <a:rPr lang="en-US" sz="2400" dirty="0" smtClean="0"/>
              <a:t> </a:t>
            </a:r>
            <a:r>
              <a:rPr lang="en-US" sz="2400" dirty="0" err="1" smtClean="0"/>
              <a:t>biển</a:t>
            </a:r>
            <a:r>
              <a:rPr lang="en-US" sz="2400" dirty="0" smtClean="0"/>
              <a:t> </a:t>
            </a:r>
            <a:r>
              <a:rPr lang="en-US" sz="2400" dirty="0" err="1" smtClean="0"/>
              <a:t>số</a:t>
            </a:r>
            <a:r>
              <a:rPr lang="en-US" sz="2400" dirty="0" smtClean="0"/>
              <a:t> </a:t>
            </a:r>
            <a:r>
              <a:rPr lang="en-US" sz="2400" dirty="0" err="1" smtClean="0"/>
              <a:t>đơn</a:t>
            </a:r>
            <a:r>
              <a:rPr lang="en-US" sz="2400" dirty="0" smtClean="0"/>
              <a:t> </a:t>
            </a:r>
            <a:r>
              <a:rPr lang="en-US" sz="2400" dirty="0" err="1" smtClean="0"/>
              <a:t>giản</a:t>
            </a:r>
            <a:r>
              <a:rPr lang="en-US" sz="2400" dirty="0" smtClean="0"/>
              <a:t>: </a:t>
            </a:r>
            <a:r>
              <a:rPr lang="en-US" sz="2400" dirty="0" err="1" smtClean="0"/>
              <a:t>chỉ</a:t>
            </a:r>
            <a:r>
              <a:rPr lang="en-US" sz="2400" dirty="0" smtClean="0"/>
              <a:t> </a:t>
            </a:r>
            <a:r>
              <a:rPr lang="en-US" sz="2400" dirty="0" err="1" smtClean="0"/>
              <a:t>cần</a:t>
            </a:r>
            <a:r>
              <a:rPr lang="en-US" sz="2400" dirty="0" smtClean="0"/>
              <a:t> </a:t>
            </a:r>
            <a:r>
              <a:rPr lang="en-US" sz="2400" dirty="0" err="1" smtClean="0"/>
              <a:t>dựa</a:t>
            </a:r>
            <a:r>
              <a:rPr lang="en-US" sz="2400" dirty="0" smtClean="0"/>
              <a:t> </a:t>
            </a:r>
            <a:r>
              <a:rPr lang="en-US" sz="2400" dirty="0" err="1" smtClean="0"/>
              <a:t>vào</a:t>
            </a:r>
            <a:r>
              <a:rPr lang="en-US" sz="2400" dirty="0" smtClean="0"/>
              <a:t> </a:t>
            </a:r>
            <a:r>
              <a:rPr lang="en-US" sz="2400" dirty="0" err="1" smtClean="0"/>
              <a:t>kích</a:t>
            </a:r>
            <a:r>
              <a:rPr lang="en-US" sz="2400" dirty="0" smtClean="0"/>
              <a:t> </a:t>
            </a:r>
            <a:r>
              <a:rPr lang="en-US" sz="2400" dirty="0" err="1" smtClean="0"/>
              <a:t>thước</a:t>
            </a:r>
            <a:r>
              <a:rPr lang="en-US" sz="2400" dirty="0" smtClean="0"/>
              <a:t>, </a:t>
            </a:r>
            <a:r>
              <a:rPr lang="en-US" sz="2400" dirty="0" err="1" smtClean="0"/>
              <a:t>chiều</a:t>
            </a:r>
            <a:r>
              <a:rPr lang="en-US" sz="2400" dirty="0" smtClean="0"/>
              <a:t> </a:t>
            </a:r>
            <a:r>
              <a:rPr lang="en-US" sz="2400" dirty="0" err="1" smtClean="0"/>
              <a:t>cao</a:t>
            </a:r>
            <a:r>
              <a:rPr lang="en-US" sz="2400" dirty="0" smtClean="0"/>
              <a:t>, </a:t>
            </a:r>
            <a:r>
              <a:rPr lang="en-US" sz="2400" dirty="0" err="1" smtClean="0"/>
              <a:t>chiều</a:t>
            </a:r>
            <a:r>
              <a:rPr lang="en-US" sz="2400" dirty="0" smtClean="0"/>
              <a:t> </a:t>
            </a:r>
            <a:r>
              <a:rPr lang="en-US" sz="2400" dirty="0" err="1" smtClean="0"/>
              <a:t>rộng</a:t>
            </a:r>
            <a:r>
              <a:rPr lang="en-US" sz="2400" dirty="0" smtClean="0"/>
              <a:t> </a:t>
            </a:r>
            <a:r>
              <a:rPr lang="en-US" sz="2400" dirty="0" err="1" smtClean="0"/>
              <a:t>của</a:t>
            </a:r>
            <a:r>
              <a:rPr lang="en-US" sz="2400" dirty="0" smtClean="0"/>
              <a:t> </a:t>
            </a:r>
            <a:r>
              <a:rPr lang="en-US" sz="2400" dirty="0" err="1" smtClean="0"/>
              <a:t>vùng</a:t>
            </a:r>
            <a:r>
              <a:rPr lang="en-US" sz="2400" dirty="0" smtClean="0"/>
              <a:t>.</a:t>
            </a:r>
          </a:p>
          <a:p>
            <a:pPr marL="0" indent="0">
              <a:buNone/>
            </a:pPr>
            <a:r>
              <a:rPr lang="en-US" sz="2400" dirty="0"/>
              <a:t>	</a:t>
            </a:r>
            <a:r>
              <a:rPr lang="en-US" sz="2400" dirty="0" smtClean="0"/>
              <a:t>- </a:t>
            </a:r>
            <a:r>
              <a:rPr lang="en-US" sz="2400" dirty="0" err="1" smtClean="0"/>
              <a:t>Nếu</a:t>
            </a:r>
            <a:r>
              <a:rPr lang="en-US" sz="2400" dirty="0" smtClean="0"/>
              <a:t> </a:t>
            </a:r>
            <a:r>
              <a:rPr lang="en-US" sz="2400" dirty="0" err="1" smtClean="0"/>
              <a:t>ảnh</a:t>
            </a:r>
            <a:r>
              <a:rPr lang="en-US" sz="2400" dirty="0" smtClean="0"/>
              <a:t> </a:t>
            </a:r>
            <a:r>
              <a:rPr lang="en-US" sz="2400" dirty="0" err="1" smtClean="0"/>
              <a:t>chứa</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err="1" smtClean="0"/>
              <a:t>khác</a:t>
            </a:r>
            <a:r>
              <a:rPr lang="en-US" sz="2400" dirty="0"/>
              <a:t> </a:t>
            </a:r>
            <a:r>
              <a:rPr lang="en-US" sz="2400" dirty="0" smtClean="0"/>
              <a:t>– </a:t>
            </a:r>
            <a:r>
              <a:rPr lang="en-US" sz="2400" dirty="0" err="1" smtClean="0"/>
              <a:t>bổ</a:t>
            </a:r>
            <a:r>
              <a:rPr lang="en-US" sz="2400" dirty="0" smtClean="0"/>
              <a:t> sung </a:t>
            </a:r>
            <a:r>
              <a:rPr lang="en-US" sz="2400" dirty="0" err="1" smtClean="0"/>
              <a:t>thêm</a:t>
            </a:r>
            <a:r>
              <a:rPr lang="en-US" sz="2400" dirty="0" smtClean="0"/>
              <a:t> Heuristic:</a:t>
            </a:r>
            <a:r>
              <a:rPr lang="vi-VN" sz="2400" dirty="0" smtClean="0"/>
              <a:t> </a:t>
            </a:r>
            <a:r>
              <a:rPr lang="vi-VN" sz="2400" dirty="0" smtClean="0">
                <a:latin typeface="Calibri" panose="020F0502020204030204" pitchFamily="34" charset="0"/>
                <a:cs typeface="Calibri" panose="020F0502020204030204" pitchFamily="34" charset="0"/>
              </a:rPr>
              <a:t>Tỉ lệ chiều cao/ chiều</a:t>
            </a:r>
            <a:r>
              <a:rPr lang="en-US" sz="2400" dirty="0" smtClean="0">
                <a:latin typeface="Calibri" panose="020F0502020204030204" pitchFamily="34" charset="0"/>
                <a:cs typeface="Calibri" panose="020F0502020204030204" pitchFamily="34" charset="0"/>
              </a:rPr>
              <a:t>, s</a:t>
            </a:r>
            <a:r>
              <a:rPr lang="vi-VN" sz="2400" dirty="0" smtClean="0">
                <a:latin typeface="Calibri" panose="020F0502020204030204" pitchFamily="34" charset="0"/>
                <a:cs typeface="Calibri" panose="020F0502020204030204" pitchFamily="34" charset="0"/>
              </a:rPr>
              <a:t>ố cạnh trong từng vùng</a:t>
            </a:r>
            <a:r>
              <a:rPr lang="en-US" sz="2400" dirty="0" smtClean="0">
                <a:latin typeface="Calibri" panose="020F0502020204030204" pitchFamily="34" charset="0"/>
                <a:cs typeface="Calibri" panose="020F0502020204030204" pitchFamily="34" charset="0"/>
              </a:rPr>
              <a:t>, t</a:t>
            </a:r>
            <a:r>
              <a:rPr lang="vi-VN" sz="2400" dirty="0" smtClean="0">
                <a:latin typeface="Calibri" panose="020F0502020204030204" pitchFamily="34" charset="0"/>
                <a:cs typeface="Calibri" panose="020F0502020204030204" pitchFamily="34" charset="0"/>
              </a:rPr>
              <a:t>ỉ lệ Pixel ảnh/ Pixel nền</a:t>
            </a:r>
            <a:r>
              <a:rPr lang="en-US" sz="2400" dirty="0" smtClean="0">
                <a:latin typeface="Calibri" panose="020F0502020204030204" pitchFamily="34" charset="0"/>
                <a:cs typeface="Calibri" panose="020F0502020204030204" pitchFamily="34" charset="0"/>
              </a:rPr>
              <a:t>, d</a:t>
            </a:r>
            <a:r>
              <a:rPr lang="vi-VN" sz="2400" dirty="0" smtClean="0">
                <a:latin typeface="Calibri" panose="020F0502020204030204" pitchFamily="34" charset="0"/>
                <a:cs typeface="Calibri" panose="020F0502020204030204" pitchFamily="34" charset="0"/>
              </a:rPr>
              <a:t>ạng của lược đồ xám theo (Ox, Oy). </a:t>
            </a:r>
            <a:endParaRPr lang="en-US" sz="2400" dirty="0" smtClean="0">
              <a:latin typeface="Calibri" panose="020F0502020204030204" pitchFamily="34" charset="0"/>
              <a:cs typeface="Calibri" panose="020F0502020204030204" pitchFamily="34" charset="0"/>
            </a:endParaRPr>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1230520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Các</a:t>
            </a:r>
            <a:r>
              <a:rPr lang="en-US" b="1" dirty="0" smtClean="0"/>
              <a:t> </a:t>
            </a:r>
            <a:r>
              <a:rPr lang="en-US" b="1" dirty="0" err="1" smtClean="0"/>
              <a:t>công</a:t>
            </a:r>
            <a:r>
              <a:rPr lang="en-US" b="1" dirty="0" smtClean="0"/>
              <a:t> </a:t>
            </a:r>
            <a:r>
              <a:rPr lang="en-US" b="1" dirty="0" err="1" smtClean="0"/>
              <a:t>việc</a:t>
            </a:r>
            <a:endParaRPr lang="en-US" b="1" dirty="0"/>
          </a:p>
        </p:txBody>
      </p:sp>
      <p:sp>
        <p:nvSpPr>
          <p:cNvPr id="3" name="Content Placeholder 2"/>
          <p:cNvSpPr>
            <a:spLocks noGrp="1"/>
          </p:cNvSpPr>
          <p:nvPr>
            <p:ph idx="1"/>
          </p:nvPr>
        </p:nvSpPr>
        <p:spPr>
          <a:xfrm>
            <a:off x="838200" y="1551709"/>
            <a:ext cx="10515600" cy="1399309"/>
          </a:xfrm>
        </p:spPr>
        <p:txBody>
          <a:bodyPr>
            <a:noAutofit/>
          </a:bodyPr>
          <a:lstStyle/>
          <a:p>
            <a:r>
              <a:rPr lang="en-US" dirty="0" err="1" smtClean="0">
                <a:latin typeface="Calibri" panose="020F0502020204030204" pitchFamily="34" charset="0"/>
                <a:cs typeface="Calibri" panose="020F0502020204030204" pitchFamily="34" charset="0"/>
              </a:rPr>
              <a:t>Vấn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đề</a:t>
            </a:r>
            <a:r>
              <a:rPr lang="en-US" dirty="0" smtClean="0">
                <a:latin typeface="Calibri" panose="020F0502020204030204" pitchFamily="34" charset="0"/>
                <a:cs typeface="Calibri" panose="020F0502020204030204" pitchFamily="34" charset="0"/>
              </a:rPr>
              <a:t> 3: </a:t>
            </a:r>
            <a:r>
              <a:rPr lang="en-US" dirty="0" err="1" smtClean="0">
                <a:latin typeface="Calibri" panose="020F0502020204030204" pitchFamily="34" charset="0"/>
                <a:cs typeface="Calibri" panose="020F0502020204030204" pitchFamily="34" charset="0"/>
              </a:rPr>
              <a:t>Áp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dụng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kĩ</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thuật</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D</a:t>
            </a:r>
            <a:r>
              <a:rPr lang="en-US" dirty="0" smtClean="0">
                <a:latin typeface="Calibri" panose="020F0502020204030204" pitchFamily="34" charset="0"/>
                <a:cs typeface="Calibri" panose="020F0502020204030204" pitchFamily="34" charset="0"/>
              </a:rPr>
              <a:t>eep learning </a:t>
            </a:r>
            <a:r>
              <a:rPr lang="en-US" dirty="0" err="1" smtClean="0">
                <a:latin typeface="Calibri" panose="020F0502020204030204" pitchFamily="34" charset="0"/>
                <a:cs typeface="Calibri" panose="020F0502020204030204" pitchFamily="34" charset="0"/>
              </a:rPr>
              <a:t>để</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nhận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diện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ký</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tự</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Bộ nhận diện ký tự nhận đầu vào là các ảnh có ký tự riêng rẽ và cho ra ký tự văn bản tương ứng.</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8876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Neuron Network</a:t>
            </a:r>
            <a:endParaRPr lang="en-US" dirty="0"/>
          </a:p>
        </p:txBody>
      </p:sp>
      <p:pic>
        <p:nvPicPr>
          <p:cNvPr id="1026" name="Picture 2" descr="cnn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45" y="1344325"/>
            <a:ext cx="5636491" cy="25602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nn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117" y="1344325"/>
            <a:ext cx="5305135" cy="25553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nn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345" y="4129449"/>
            <a:ext cx="5636491" cy="24850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nn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2118" y="4129450"/>
            <a:ext cx="5305135" cy="248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030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491</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Tìm hiểu về các kĩ thuật nhận diện biển số</vt:lpstr>
      <vt:lpstr>Tìm hiểu các từ khóa liên quan</vt:lpstr>
      <vt:lpstr>Tìm hiểu các từ khóa liên quan tiền xử lý ảnh</vt:lpstr>
      <vt:lpstr>Các công việc</vt:lpstr>
      <vt:lpstr>Các công việc</vt:lpstr>
      <vt:lpstr>Các công việc</vt:lpstr>
      <vt:lpstr>Các công việc</vt:lpstr>
      <vt:lpstr>Convolutional Neuron Network</vt:lpstr>
      <vt:lpstr>Pooling </vt:lpstr>
      <vt:lpstr>Rectified Linear Units (tinh chỉnh các đơn vị tuyến tính) </vt:lpstr>
      <vt:lpstr>Deep learning</vt:lpstr>
      <vt:lpstr>Full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doankyan96@gmail.com</dc:creator>
  <cp:lastModifiedBy>doankyan96@gmail.com</cp:lastModifiedBy>
  <cp:revision>22</cp:revision>
  <dcterms:created xsi:type="dcterms:W3CDTF">2017-11-09T23:26:49Z</dcterms:created>
  <dcterms:modified xsi:type="dcterms:W3CDTF">2017-11-10T02:49:41Z</dcterms:modified>
</cp:coreProperties>
</file>