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8" r:id="rId10"/>
    <p:sldId id="264" r:id="rId11"/>
    <p:sldId id="265" r:id="rId12"/>
    <p:sldId id="266" r:id="rId13"/>
    <p:sldId id="267" r:id="rId14"/>
    <p:sldId id="269" r:id="rId15"/>
    <p:sldId id="270" r:id="rId16"/>
    <p:sldId id="271" r:id="rId17"/>
    <p:sldId id="274"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Ỹ LINH ĐOÀN" userId="2240ead11abceba1" providerId="LiveId" clId="{DFF71D85-253C-4509-BB6B-EE0327CDFB2A}"/>
    <pc:docChg chg="undo custSel modSld">
      <pc:chgData name="MỸ LINH ĐOÀN" userId="2240ead11abceba1" providerId="LiveId" clId="{DFF71D85-253C-4509-BB6B-EE0327CDFB2A}" dt="2021-06-25T12:11:12.380" v="150" actId="14100"/>
      <pc:docMkLst>
        <pc:docMk/>
      </pc:docMkLst>
      <pc:sldChg chg="modSp mod">
        <pc:chgData name="MỸ LINH ĐOÀN" userId="2240ead11abceba1" providerId="LiveId" clId="{DFF71D85-253C-4509-BB6B-EE0327CDFB2A}" dt="2021-06-25T12:11:12.380" v="150" actId="14100"/>
        <pc:sldMkLst>
          <pc:docMk/>
          <pc:sldMk cId="2478019629" sldId="256"/>
        </pc:sldMkLst>
        <pc:spChg chg="mod">
          <ac:chgData name="MỸ LINH ĐOÀN" userId="2240ead11abceba1" providerId="LiveId" clId="{DFF71D85-253C-4509-BB6B-EE0327CDFB2A}" dt="2021-06-25T12:09:44.368" v="120" actId="115"/>
          <ac:spMkLst>
            <pc:docMk/>
            <pc:sldMk cId="2478019629" sldId="256"/>
            <ac:spMk id="2" creationId="{CB02A906-49D6-451D-9057-8F71572596C3}"/>
          </ac:spMkLst>
        </pc:spChg>
        <pc:spChg chg="mod">
          <ac:chgData name="MỸ LINH ĐOÀN" userId="2240ead11abceba1" providerId="LiveId" clId="{DFF71D85-253C-4509-BB6B-EE0327CDFB2A}" dt="2021-06-25T12:11:12.380" v="150" actId="14100"/>
          <ac:spMkLst>
            <pc:docMk/>
            <pc:sldMk cId="2478019629" sldId="256"/>
            <ac:spMk id="3" creationId="{946CA8A5-9BAA-42EE-90AB-BFD4B43D2535}"/>
          </ac:spMkLst>
        </pc:spChg>
      </pc:sldChg>
      <pc:sldChg chg="modSp mod">
        <pc:chgData name="MỸ LINH ĐOÀN" userId="2240ead11abceba1" providerId="LiveId" clId="{DFF71D85-253C-4509-BB6B-EE0327CDFB2A}" dt="2021-06-25T11:52:10.635" v="6" actId="123"/>
        <pc:sldMkLst>
          <pc:docMk/>
          <pc:sldMk cId="873597934" sldId="257"/>
        </pc:sldMkLst>
        <pc:spChg chg="mod">
          <ac:chgData name="MỸ LINH ĐOÀN" userId="2240ead11abceba1" providerId="LiveId" clId="{DFF71D85-253C-4509-BB6B-EE0327CDFB2A}" dt="2021-06-25T11:52:10.635" v="6" actId="123"/>
          <ac:spMkLst>
            <pc:docMk/>
            <pc:sldMk cId="873597934" sldId="257"/>
            <ac:spMk id="3" creationId="{5DA65439-C9DF-4300-B713-539C243B6002}"/>
          </ac:spMkLst>
        </pc:spChg>
      </pc:sldChg>
      <pc:sldChg chg="modSp mod">
        <pc:chgData name="MỸ LINH ĐOÀN" userId="2240ead11abceba1" providerId="LiveId" clId="{DFF71D85-253C-4509-BB6B-EE0327CDFB2A}" dt="2021-06-25T11:52:36.775" v="11" actId="115"/>
        <pc:sldMkLst>
          <pc:docMk/>
          <pc:sldMk cId="3928681758" sldId="258"/>
        </pc:sldMkLst>
        <pc:spChg chg="mod">
          <ac:chgData name="MỸ LINH ĐOÀN" userId="2240ead11abceba1" providerId="LiveId" clId="{DFF71D85-253C-4509-BB6B-EE0327CDFB2A}" dt="2021-06-25T11:52:36.775" v="11" actId="115"/>
          <ac:spMkLst>
            <pc:docMk/>
            <pc:sldMk cId="3928681758" sldId="258"/>
            <ac:spMk id="3" creationId="{C1165FA2-A48C-4573-81EB-A8022FB02CA0}"/>
          </ac:spMkLst>
        </pc:spChg>
      </pc:sldChg>
      <pc:sldChg chg="modSp mod">
        <pc:chgData name="MỸ LINH ĐOÀN" userId="2240ead11abceba1" providerId="LiveId" clId="{DFF71D85-253C-4509-BB6B-EE0327CDFB2A}" dt="2021-06-25T11:53:56.735" v="19" actId="14100"/>
        <pc:sldMkLst>
          <pc:docMk/>
          <pc:sldMk cId="1376994392" sldId="259"/>
        </pc:sldMkLst>
        <pc:spChg chg="mod">
          <ac:chgData name="MỸ LINH ĐOÀN" userId="2240ead11abceba1" providerId="LiveId" clId="{DFF71D85-253C-4509-BB6B-EE0327CDFB2A}" dt="2021-06-25T11:53:40.284" v="14" actId="1076"/>
          <ac:spMkLst>
            <pc:docMk/>
            <pc:sldMk cId="1376994392" sldId="259"/>
            <ac:spMk id="2" creationId="{2A966F01-DFD1-47BC-BE55-32FB10426115}"/>
          </ac:spMkLst>
        </pc:spChg>
        <pc:spChg chg="mod">
          <ac:chgData name="MỸ LINH ĐOÀN" userId="2240ead11abceba1" providerId="LiveId" clId="{DFF71D85-253C-4509-BB6B-EE0327CDFB2A}" dt="2021-06-25T11:53:49.013" v="16" actId="1076"/>
          <ac:spMkLst>
            <pc:docMk/>
            <pc:sldMk cId="1376994392" sldId="259"/>
            <ac:spMk id="3" creationId="{9F5F0FAC-7D51-4E10-8988-86DA278AB858}"/>
          </ac:spMkLst>
        </pc:spChg>
        <pc:picChg chg="mod">
          <ac:chgData name="MỸ LINH ĐOÀN" userId="2240ead11abceba1" providerId="LiveId" clId="{DFF71D85-253C-4509-BB6B-EE0327CDFB2A}" dt="2021-06-25T11:53:56.735" v="19" actId="14100"/>
          <ac:picMkLst>
            <pc:docMk/>
            <pc:sldMk cId="1376994392" sldId="259"/>
            <ac:picMk id="4" creationId="{768EB1EC-CE65-4846-AAF6-B1EB7DBA42A3}"/>
          </ac:picMkLst>
        </pc:picChg>
      </pc:sldChg>
      <pc:sldChg chg="modSp mod">
        <pc:chgData name="MỸ LINH ĐOÀN" userId="2240ead11abceba1" providerId="LiveId" clId="{DFF71D85-253C-4509-BB6B-EE0327CDFB2A}" dt="2021-06-25T12:01:26.453" v="29" actId="113"/>
        <pc:sldMkLst>
          <pc:docMk/>
          <pc:sldMk cId="4267294528" sldId="260"/>
        </pc:sldMkLst>
        <pc:spChg chg="mod">
          <ac:chgData name="MỸ LINH ĐOÀN" userId="2240ead11abceba1" providerId="LiveId" clId="{DFF71D85-253C-4509-BB6B-EE0327CDFB2A}" dt="2021-06-25T12:01:26.453" v="29" actId="113"/>
          <ac:spMkLst>
            <pc:docMk/>
            <pc:sldMk cId="4267294528" sldId="260"/>
            <ac:spMk id="3" creationId="{E153B7D5-840C-48D7-83DA-0EDCDB5E679B}"/>
          </ac:spMkLst>
        </pc:spChg>
      </pc:sldChg>
      <pc:sldChg chg="modSp mod">
        <pc:chgData name="MỸ LINH ĐOÀN" userId="2240ead11abceba1" providerId="LiveId" clId="{DFF71D85-253C-4509-BB6B-EE0327CDFB2A}" dt="2021-06-25T12:07:19.851" v="50" actId="20577"/>
        <pc:sldMkLst>
          <pc:docMk/>
          <pc:sldMk cId="1691514712" sldId="272"/>
        </pc:sldMkLst>
        <pc:spChg chg="mod">
          <ac:chgData name="MỸ LINH ĐOÀN" userId="2240ead11abceba1" providerId="LiveId" clId="{DFF71D85-253C-4509-BB6B-EE0327CDFB2A}" dt="2021-06-25T12:07:19.851" v="50" actId="20577"/>
          <ac:spMkLst>
            <pc:docMk/>
            <pc:sldMk cId="1691514712" sldId="272"/>
            <ac:spMk id="3" creationId="{829F2F3C-4BC8-4B7D-B693-72CB79E8350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DBC4DD-88C2-457E-8409-9D956A9674AD}" type="datetimeFigureOut">
              <a:rPr lang="gd-GB" smtClean="0"/>
              <a:t>25/06/2021</a:t>
            </a:fld>
            <a:endParaRPr lang="gd-GB"/>
          </a:p>
        </p:txBody>
      </p:sp>
      <p:sp>
        <p:nvSpPr>
          <p:cNvPr id="5" name="Footer Placeholder 4"/>
          <p:cNvSpPr>
            <a:spLocks noGrp="1"/>
          </p:cNvSpPr>
          <p:nvPr>
            <p:ph type="ftr" sz="quarter" idx="11"/>
          </p:nvPr>
        </p:nvSpPr>
        <p:spPr>
          <a:xfrm>
            <a:off x="5332412" y="5883275"/>
            <a:ext cx="4324044" cy="365125"/>
          </a:xfrm>
        </p:spPr>
        <p:txBody>
          <a:bodyPr/>
          <a:lstStyle/>
          <a:p>
            <a:endParaRPr lang="gd-GB"/>
          </a:p>
        </p:txBody>
      </p:sp>
      <p:sp>
        <p:nvSpPr>
          <p:cNvPr id="6" name="Slide Number Placeholder 5"/>
          <p:cNvSpPr>
            <a:spLocks noGrp="1"/>
          </p:cNvSpPr>
          <p:nvPr>
            <p:ph type="sldNum" sz="quarter" idx="12"/>
          </p:nvPr>
        </p:nvSpPr>
        <p:spPr/>
        <p:txBody>
          <a:bodyPr/>
          <a:lstStyle/>
          <a:p>
            <a:fld id="{49EC9665-82B4-494B-84A5-5BE889D75119}" type="slidenum">
              <a:rPr lang="gd-GB" smtClean="0"/>
              <a:t>‹#›</a:t>
            </a:fld>
            <a:endParaRPr lang="gd-GB"/>
          </a:p>
        </p:txBody>
      </p:sp>
    </p:spTree>
    <p:extLst>
      <p:ext uri="{BB962C8B-B14F-4D97-AF65-F5344CB8AC3E}">
        <p14:creationId xmlns:p14="http://schemas.microsoft.com/office/powerpoint/2010/main" val="1349410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DBC4DD-88C2-457E-8409-9D956A9674AD}" type="datetimeFigureOut">
              <a:rPr lang="gd-GB" smtClean="0"/>
              <a:t>25/06/2021</a:t>
            </a:fld>
            <a:endParaRPr lang="gd-GB"/>
          </a:p>
        </p:txBody>
      </p:sp>
      <p:sp>
        <p:nvSpPr>
          <p:cNvPr id="6" name="Footer Placeholder 5"/>
          <p:cNvSpPr>
            <a:spLocks noGrp="1"/>
          </p:cNvSpPr>
          <p:nvPr>
            <p:ph type="ftr" sz="quarter" idx="11"/>
          </p:nvPr>
        </p:nvSpPr>
        <p:spPr/>
        <p:txBody>
          <a:bodyPr/>
          <a:lstStyle/>
          <a:p>
            <a:endParaRPr lang="gd-GB"/>
          </a:p>
        </p:txBody>
      </p:sp>
      <p:sp>
        <p:nvSpPr>
          <p:cNvPr id="7" name="Slide Number Placeholder 6"/>
          <p:cNvSpPr>
            <a:spLocks noGrp="1"/>
          </p:cNvSpPr>
          <p:nvPr>
            <p:ph type="sldNum" sz="quarter" idx="12"/>
          </p:nvPr>
        </p:nvSpPr>
        <p:spPr/>
        <p:txBody>
          <a:bodyPr/>
          <a:lstStyle/>
          <a:p>
            <a:fld id="{49EC9665-82B4-494B-84A5-5BE889D75119}" type="slidenum">
              <a:rPr lang="gd-GB" smtClean="0"/>
              <a:t>‹#›</a:t>
            </a:fld>
            <a:endParaRPr lang="gd-GB"/>
          </a:p>
        </p:txBody>
      </p:sp>
    </p:spTree>
    <p:extLst>
      <p:ext uri="{BB962C8B-B14F-4D97-AF65-F5344CB8AC3E}">
        <p14:creationId xmlns:p14="http://schemas.microsoft.com/office/powerpoint/2010/main" val="179509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DBC4DD-88C2-457E-8409-9D956A9674AD}" type="datetimeFigureOut">
              <a:rPr lang="gd-GB" smtClean="0"/>
              <a:t>25/06/2021</a:t>
            </a:fld>
            <a:endParaRPr lang="gd-GB"/>
          </a:p>
        </p:txBody>
      </p:sp>
      <p:sp>
        <p:nvSpPr>
          <p:cNvPr id="5" name="Footer Placeholder 4"/>
          <p:cNvSpPr>
            <a:spLocks noGrp="1"/>
          </p:cNvSpPr>
          <p:nvPr>
            <p:ph type="ftr" sz="quarter" idx="11"/>
          </p:nvPr>
        </p:nvSpPr>
        <p:spPr/>
        <p:txBody>
          <a:bodyPr/>
          <a:lstStyle/>
          <a:p>
            <a:endParaRPr lang="gd-GB"/>
          </a:p>
        </p:txBody>
      </p:sp>
      <p:sp>
        <p:nvSpPr>
          <p:cNvPr id="6" name="Slide Number Placeholder 5"/>
          <p:cNvSpPr>
            <a:spLocks noGrp="1"/>
          </p:cNvSpPr>
          <p:nvPr>
            <p:ph type="sldNum" sz="quarter" idx="12"/>
          </p:nvPr>
        </p:nvSpPr>
        <p:spPr/>
        <p:txBody>
          <a:bodyPr/>
          <a:lstStyle/>
          <a:p>
            <a:fld id="{49EC9665-82B4-494B-84A5-5BE889D75119}" type="slidenum">
              <a:rPr lang="gd-GB" smtClean="0"/>
              <a:t>‹#›</a:t>
            </a:fld>
            <a:endParaRPr lang="gd-GB"/>
          </a:p>
        </p:txBody>
      </p:sp>
    </p:spTree>
    <p:extLst>
      <p:ext uri="{BB962C8B-B14F-4D97-AF65-F5344CB8AC3E}">
        <p14:creationId xmlns:p14="http://schemas.microsoft.com/office/powerpoint/2010/main" val="3215440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DBC4DD-88C2-457E-8409-9D956A9674AD}" type="datetimeFigureOut">
              <a:rPr lang="gd-GB" smtClean="0"/>
              <a:t>25/06/2021</a:t>
            </a:fld>
            <a:endParaRPr lang="gd-GB"/>
          </a:p>
        </p:txBody>
      </p:sp>
      <p:sp>
        <p:nvSpPr>
          <p:cNvPr id="5" name="Footer Placeholder 4"/>
          <p:cNvSpPr>
            <a:spLocks noGrp="1"/>
          </p:cNvSpPr>
          <p:nvPr>
            <p:ph type="ftr" sz="quarter" idx="11"/>
          </p:nvPr>
        </p:nvSpPr>
        <p:spPr/>
        <p:txBody>
          <a:bodyPr/>
          <a:lstStyle/>
          <a:p>
            <a:endParaRPr lang="gd-GB"/>
          </a:p>
        </p:txBody>
      </p:sp>
      <p:sp>
        <p:nvSpPr>
          <p:cNvPr id="6" name="Slide Number Placeholder 5"/>
          <p:cNvSpPr>
            <a:spLocks noGrp="1"/>
          </p:cNvSpPr>
          <p:nvPr>
            <p:ph type="sldNum" sz="quarter" idx="12"/>
          </p:nvPr>
        </p:nvSpPr>
        <p:spPr/>
        <p:txBody>
          <a:bodyPr/>
          <a:lstStyle/>
          <a:p>
            <a:fld id="{49EC9665-82B4-494B-84A5-5BE889D75119}" type="slidenum">
              <a:rPr lang="gd-GB" smtClean="0"/>
              <a:t>‹#›</a:t>
            </a:fld>
            <a:endParaRPr lang="gd-GB"/>
          </a:p>
        </p:txBody>
      </p:sp>
    </p:spTree>
    <p:extLst>
      <p:ext uri="{BB962C8B-B14F-4D97-AF65-F5344CB8AC3E}">
        <p14:creationId xmlns:p14="http://schemas.microsoft.com/office/powerpoint/2010/main" val="1488232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DBC4DD-88C2-457E-8409-9D956A9674AD}" type="datetimeFigureOut">
              <a:rPr lang="gd-GB" smtClean="0"/>
              <a:t>25/06/2021</a:t>
            </a:fld>
            <a:endParaRPr lang="gd-GB"/>
          </a:p>
        </p:txBody>
      </p:sp>
      <p:sp>
        <p:nvSpPr>
          <p:cNvPr id="5" name="Footer Placeholder 4"/>
          <p:cNvSpPr>
            <a:spLocks noGrp="1"/>
          </p:cNvSpPr>
          <p:nvPr>
            <p:ph type="ftr" sz="quarter" idx="11"/>
          </p:nvPr>
        </p:nvSpPr>
        <p:spPr/>
        <p:txBody>
          <a:bodyPr/>
          <a:lstStyle/>
          <a:p>
            <a:endParaRPr lang="gd-GB"/>
          </a:p>
        </p:txBody>
      </p:sp>
      <p:sp>
        <p:nvSpPr>
          <p:cNvPr id="6" name="Slide Number Placeholder 5"/>
          <p:cNvSpPr>
            <a:spLocks noGrp="1"/>
          </p:cNvSpPr>
          <p:nvPr>
            <p:ph type="sldNum" sz="quarter" idx="12"/>
          </p:nvPr>
        </p:nvSpPr>
        <p:spPr/>
        <p:txBody>
          <a:bodyPr/>
          <a:lstStyle/>
          <a:p>
            <a:fld id="{49EC9665-82B4-494B-84A5-5BE889D75119}" type="slidenum">
              <a:rPr lang="gd-GB" smtClean="0"/>
              <a:t>‹#›</a:t>
            </a:fld>
            <a:endParaRPr lang="gd-GB"/>
          </a:p>
        </p:txBody>
      </p:sp>
    </p:spTree>
    <p:extLst>
      <p:ext uri="{BB962C8B-B14F-4D97-AF65-F5344CB8AC3E}">
        <p14:creationId xmlns:p14="http://schemas.microsoft.com/office/powerpoint/2010/main" val="2826819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DBC4DD-88C2-457E-8409-9D956A9674AD}" type="datetimeFigureOut">
              <a:rPr lang="gd-GB" smtClean="0"/>
              <a:t>25/06/2021</a:t>
            </a:fld>
            <a:endParaRPr lang="gd-GB"/>
          </a:p>
        </p:txBody>
      </p:sp>
      <p:sp>
        <p:nvSpPr>
          <p:cNvPr id="5" name="Footer Placeholder 4"/>
          <p:cNvSpPr>
            <a:spLocks noGrp="1"/>
          </p:cNvSpPr>
          <p:nvPr>
            <p:ph type="ftr" sz="quarter" idx="11"/>
          </p:nvPr>
        </p:nvSpPr>
        <p:spPr/>
        <p:txBody>
          <a:bodyPr/>
          <a:lstStyle/>
          <a:p>
            <a:endParaRPr lang="gd-GB"/>
          </a:p>
        </p:txBody>
      </p:sp>
      <p:sp>
        <p:nvSpPr>
          <p:cNvPr id="6" name="Slide Number Placeholder 5"/>
          <p:cNvSpPr>
            <a:spLocks noGrp="1"/>
          </p:cNvSpPr>
          <p:nvPr>
            <p:ph type="sldNum" sz="quarter" idx="12"/>
          </p:nvPr>
        </p:nvSpPr>
        <p:spPr/>
        <p:txBody>
          <a:bodyPr/>
          <a:lstStyle/>
          <a:p>
            <a:fld id="{49EC9665-82B4-494B-84A5-5BE889D75119}" type="slidenum">
              <a:rPr lang="gd-GB" smtClean="0"/>
              <a:t>‹#›</a:t>
            </a:fld>
            <a:endParaRPr lang="gd-GB"/>
          </a:p>
        </p:txBody>
      </p:sp>
    </p:spTree>
    <p:extLst>
      <p:ext uri="{BB962C8B-B14F-4D97-AF65-F5344CB8AC3E}">
        <p14:creationId xmlns:p14="http://schemas.microsoft.com/office/powerpoint/2010/main" val="2481814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DBC4DD-88C2-457E-8409-9D956A9674AD}" type="datetimeFigureOut">
              <a:rPr lang="gd-GB" smtClean="0"/>
              <a:t>25/06/2021</a:t>
            </a:fld>
            <a:endParaRPr lang="gd-GB"/>
          </a:p>
        </p:txBody>
      </p:sp>
      <p:sp>
        <p:nvSpPr>
          <p:cNvPr id="5" name="Footer Placeholder 4"/>
          <p:cNvSpPr>
            <a:spLocks noGrp="1"/>
          </p:cNvSpPr>
          <p:nvPr>
            <p:ph type="ftr" sz="quarter" idx="11"/>
          </p:nvPr>
        </p:nvSpPr>
        <p:spPr/>
        <p:txBody>
          <a:bodyPr/>
          <a:lstStyle/>
          <a:p>
            <a:endParaRPr lang="gd-GB"/>
          </a:p>
        </p:txBody>
      </p:sp>
      <p:sp>
        <p:nvSpPr>
          <p:cNvPr id="6" name="Slide Number Placeholder 5"/>
          <p:cNvSpPr>
            <a:spLocks noGrp="1"/>
          </p:cNvSpPr>
          <p:nvPr>
            <p:ph type="sldNum" sz="quarter" idx="12"/>
          </p:nvPr>
        </p:nvSpPr>
        <p:spPr/>
        <p:txBody>
          <a:bodyPr/>
          <a:lstStyle/>
          <a:p>
            <a:fld id="{49EC9665-82B4-494B-84A5-5BE889D75119}" type="slidenum">
              <a:rPr lang="gd-GB" smtClean="0"/>
              <a:t>‹#›</a:t>
            </a:fld>
            <a:endParaRPr lang="gd-GB"/>
          </a:p>
        </p:txBody>
      </p:sp>
    </p:spTree>
    <p:extLst>
      <p:ext uri="{BB962C8B-B14F-4D97-AF65-F5344CB8AC3E}">
        <p14:creationId xmlns:p14="http://schemas.microsoft.com/office/powerpoint/2010/main" val="472804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DBC4DD-88C2-457E-8409-9D956A9674AD}" type="datetimeFigureOut">
              <a:rPr lang="gd-GB" smtClean="0"/>
              <a:t>25/06/2021</a:t>
            </a:fld>
            <a:endParaRPr lang="gd-GB"/>
          </a:p>
        </p:txBody>
      </p:sp>
      <p:sp>
        <p:nvSpPr>
          <p:cNvPr id="5" name="Footer Placeholder 4"/>
          <p:cNvSpPr>
            <a:spLocks noGrp="1"/>
          </p:cNvSpPr>
          <p:nvPr>
            <p:ph type="ftr" sz="quarter" idx="11"/>
          </p:nvPr>
        </p:nvSpPr>
        <p:spPr/>
        <p:txBody>
          <a:bodyPr/>
          <a:lstStyle/>
          <a:p>
            <a:endParaRPr lang="gd-GB"/>
          </a:p>
        </p:txBody>
      </p:sp>
      <p:sp>
        <p:nvSpPr>
          <p:cNvPr id="6" name="Slide Number Placeholder 5"/>
          <p:cNvSpPr>
            <a:spLocks noGrp="1"/>
          </p:cNvSpPr>
          <p:nvPr>
            <p:ph type="sldNum" sz="quarter" idx="12"/>
          </p:nvPr>
        </p:nvSpPr>
        <p:spPr/>
        <p:txBody>
          <a:bodyPr/>
          <a:lstStyle/>
          <a:p>
            <a:fld id="{49EC9665-82B4-494B-84A5-5BE889D75119}" type="slidenum">
              <a:rPr lang="gd-GB" smtClean="0"/>
              <a:t>‹#›</a:t>
            </a:fld>
            <a:endParaRPr lang="gd-GB"/>
          </a:p>
        </p:txBody>
      </p:sp>
    </p:spTree>
    <p:extLst>
      <p:ext uri="{BB962C8B-B14F-4D97-AF65-F5344CB8AC3E}">
        <p14:creationId xmlns:p14="http://schemas.microsoft.com/office/powerpoint/2010/main" val="1230784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DBC4DD-88C2-457E-8409-9D956A9674AD}" type="datetimeFigureOut">
              <a:rPr lang="gd-GB" smtClean="0"/>
              <a:t>25/06/2021</a:t>
            </a:fld>
            <a:endParaRPr lang="gd-GB"/>
          </a:p>
        </p:txBody>
      </p:sp>
      <p:sp>
        <p:nvSpPr>
          <p:cNvPr id="5" name="Footer Placeholder 4"/>
          <p:cNvSpPr>
            <a:spLocks noGrp="1"/>
          </p:cNvSpPr>
          <p:nvPr>
            <p:ph type="ftr" sz="quarter" idx="11"/>
          </p:nvPr>
        </p:nvSpPr>
        <p:spPr/>
        <p:txBody>
          <a:bodyPr/>
          <a:lstStyle/>
          <a:p>
            <a:endParaRPr lang="gd-GB"/>
          </a:p>
        </p:txBody>
      </p:sp>
      <p:sp>
        <p:nvSpPr>
          <p:cNvPr id="6" name="Slide Number Placeholder 5"/>
          <p:cNvSpPr>
            <a:spLocks noGrp="1"/>
          </p:cNvSpPr>
          <p:nvPr>
            <p:ph type="sldNum" sz="quarter" idx="12"/>
          </p:nvPr>
        </p:nvSpPr>
        <p:spPr/>
        <p:txBody>
          <a:bodyPr/>
          <a:lstStyle/>
          <a:p>
            <a:fld id="{49EC9665-82B4-494B-84A5-5BE889D75119}" type="slidenum">
              <a:rPr lang="gd-GB" smtClean="0"/>
              <a:t>‹#›</a:t>
            </a:fld>
            <a:endParaRPr lang="gd-GB"/>
          </a:p>
        </p:txBody>
      </p:sp>
    </p:spTree>
    <p:extLst>
      <p:ext uri="{BB962C8B-B14F-4D97-AF65-F5344CB8AC3E}">
        <p14:creationId xmlns:p14="http://schemas.microsoft.com/office/powerpoint/2010/main" val="331694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DBC4DD-88C2-457E-8409-9D956A9674AD}" type="datetimeFigureOut">
              <a:rPr lang="gd-GB" smtClean="0"/>
              <a:t>25/06/2021</a:t>
            </a:fld>
            <a:endParaRPr lang="gd-GB"/>
          </a:p>
        </p:txBody>
      </p:sp>
      <p:sp>
        <p:nvSpPr>
          <p:cNvPr id="5" name="Footer Placeholder 4"/>
          <p:cNvSpPr>
            <a:spLocks noGrp="1"/>
          </p:cNvSpPr>
          <p:nvPr>
            <p:ph type="ftr" sz="quarter" idx="11"/>
          </p:nvPr>
        </p:nvSpPr>
        <p:spPr/>
        <p:txBody>
          <a:bodyPr/>
          <a:lstStyle/>
          <a:p>
            <a:endParaRPr lang="gd-GB"/>
          </a:p>
        </p:txBody>
      </p:sp>
      <p:sp>
        <p:nvSpPr>
          <p:cNvPr id="6" name="Slide Number Placeholder 5"/>
          <p:cNvSpPr>
            <a:spLocks noGrp="1"/>
          </p:cNvSpPr>
          <p:nvPr>
            <p:ph type="sldNum" sz="quarter" idx="12"/>
          </p:nvPr>
        </p:nvSpPr>
        <p:spPr>
          <a:xfrm>
            <a:off x="10951856" y="5867131"/>
            <a:ext cx="551167" cy="365125"/>
          </a:xfrm>
        </p:spPr>
        <p:txBody>
          <a:bodyPr/>
          <a:lstStyle/>
          <a:p>
            <a:fld id="{49EC9665-82B4-494B-84A5-5BE889D75119}" type="slidenum">
              <a:rPr lang="gd-GB" smtClean="0"/>
              <a:t>‹#›</a:t>
            </a:fld>
            <a:endParaRPr lang="gd-GB"/>
          </a:p>
        </p:txBody>
      </p:sp>
    </p:spTree>
    <p:extLst>
      <p:ext uri="{BB962C8B-B14F-4D97-AF65-F5344CB8AC3E}">
        <p14:creationId xmlns:p14="http://schemas.microsoft.com/office/powerpoint/2010/main" val="2576332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DBC4DD-88C2-457E-8409-9D956A9674AD}" type="datetimeFigureOut">
              <a:rPr lang="gd-GB" smtClean="0"/>
              <a:t>25/06/2021</a:t>
            </a:fld>
            <a:endParaRPr lang="gd-GB"/>
          </a:p>
        </p:txBody>
      </p:sp>
      <p:sp>
        <p:nvSpPr>
          <p:cNvPr id="5" name="Footer Placeholder 4"/>
          <p:cNvSpPr>
            <a:spLocks noGrp="1"/>
          </p:cNvSpPr>
          <p:nvPr>
            <p:ph type="ftr" sz="quarter" idx="11"/>
          </p:nvPr>
        </p:nvSpPr>
        <p:spPr/>
        <p:txBody>
          <a:bodyPr/>
          <a:lstStyle/>
          <a:p>
            <a:endParaRPr lang="gd-GB"/>
          </a:p>
        </p:txBody>
      </p:sp>
      <p:sp>
        <p:nvSpPr>
          <p:cNvPr id="6" name="Slide Number Placeholder 5"/>
          <p:cNvSpPr>
            <a:spLocks noGrp="1"/>
          </p:cNvSpPr>
          <p:nvPr>
            <p:ph type="sldNum" sz="quarter" idx="12"/>
          </p:nvPr>
        </p:nvSpPr>
        <p:spPr/>
        <p:txBody>
          <a:bodyPr/>
          <a:lstStyle/>
          <a:p>
            <a:fld id="{49EC9665-82B4-494B-84A5-5BE889D75119}" type="slidenum">
              <a:rPr lang="gd-GB" smtClean="0"/>
              <a:t>‹#›</a:t>
            </a:fld>
            <a:endParaRPr lang="gd-GB"/>
          </a:p>
        </p:txBody>
      </p:sp>
    </p:spTree>
    <p:extLst>
      <p:ext uri="{BB962C8B-B14F-4D97-AF65-F5344CB8AC3E}">
        <p14:creationId xmlns:p14="http://schemas.microsoft.com/office/powerpoint/2010/main" val="550885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DBC4DD-88C2-457E-8409-9D956A9674AD}" type="datetimeFigureOut">
              <a:rPr lang="gd-GB" smtClean="0"/>
              <a:t>25/06/2021</a:t>
            </a:fld>
            <a:endParaRPr lang="gd-GB"/>
          </a:p>
        </p:txBody>
      </p:sp>
      <p:sp>
        <p:nvSpPr>
          <p:cNvPr id="6" name="Footer Placeholder 5"/>
          <p:cNvSpPr>
            <a:spLocks noGrp="1"/>
          </p:cNvSpPr>
          <p:nvPr>
            <p:ph type="ftr" sz="quarter" idx="11"/>
          </p:nvPr>
        </p:nvSpPr>
        <p:spPr/>
        <p:txBody>
          <a:bodyPr/>
          <a:lstStyle/>
          <a:p>
            <a:endParaRPr lang="gd-GB"/>
          </a:p>
        </p:txBody>
      </p:sp>
      <p:sp>
        <p:nvSpPr>
          <p:cNvPr id="7" name="Slide Number Placeholder 6"/>
          <p:cNvSpPr>
            <a:spLocks noGrp="1"/>
          </p:cNvSpPr>
          <p:nvPr>
            <p:ph type="sldNum" sz="quarter" idx="12"/>
          </p:nvPr>
        </p:nvSpPr>
        <p:spPr/>
        <p:txBody>
          <a:bodyPr/>
          <a:lstStyle/>
          <a:p>
            <a:fld id="{49EC9665-82B4-494B-84A5-5BE889D75119}" type="slidenum">
              <a:rPr lang="gd-GB" smtClean="0"/>
              <a:t>‹#›</a:t>
            </a:fld>
            <a:endParaRPr lang="gd-GB"/>
          </a:p>
        </p:txBody>
      </p:sp>
    </p:spTree>
    <p:extLst>
      <p:ext uri="{BB962C8B-B14F-4D97-AF65-F5344CB8AC3E}">
        <p14:creationId xmlns:p14="http://schemas.microsoft.com/office/powerpoint/2010/main" val="2858569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DBC4DD-88C2-457E-8409-9D956A9674AD}" type="datetimeFigureOut">
              <a:rPr lang="gd-GB" smtClean="0"/>
              <a:t>25/06/2021</a:t>
            </a:fld>
            <a:endParaRPr lang="gd-GB"/>
          </a:p>
        </p:txBody>
      </p:sp>
      <p:sp>
        <p:nvSpPr>
          <p:cNvPr id="8" name="Footer Placeholder 7"/>
          <p:cNvSpPr>
            <a:spLocks noGrp="1"/>
          </p:cNvSpPr>
          <p:nvPr>
            <p:ph type="ftr" sz="quarter" idx="11"/>
          </p:nvPr>
        </p:nvSpPr>
        <p:spPr/>
        <p:txBody>
          <a:bodyPr/>
          <a:lstStyle/>
          <a:p>
            <a:endParaRPr lang="gd-GB"/>
          </a:p>
        </p:txBody>
      </p:sp>
      <p:sp>
        <p:nvSpPr>
          <p:cNvPr id="9" name="Slide Number Placeholder 8"/>
          <p:cNvSpPr>
            <a:spLocks noGrp="1"/>
          </p:cNvSpPr>
          <p:nvPr>
            <p:ph type="sldNum" sz="quarter" idx="12"/>
          </p:nvPr>
        </p:nvSpPr>
        <p:spPr/>
        <p:txBody>
          <a:bodyPr/>
          <a:lstStyle/>
          <a:p>
            <a:fld id="{49EC9665-82B4-494B-84A5-5BE889D75119}" type="slidenum">
              <a:rPr lang="gd-GB" smtClean="0"/>
              <a:t>‹#›</a:t>
            </a:fld>
            <a:endParaRPr lang="gd-GB"/>
          </a:p>
        </p:txBody>
      </p:sp>
    </p:spTree>
    <p:extLst>
      <p:ext uri="{BB962C8B-B14F-4D97-AF65-F5344CB8AC3E}">
        <p14:creationId xmlns:p14="http://schemas.microsoft.com/office/powerpoint/2010/main" val="261589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DBC4DD-88C2-457E-8409-9D956A9674AD}" type="datetimeFigureOut">
              <a:rPr lang="gd-GB" smtClean="0"/>
              <a:t>25/06/2021</a:t>
            </a:fld>
            <a:endParaRPr lang="gd-GB"/>
          </a:p>
        </p:txBody>
      </p:sp>
      <p:sp>
        <p:nvSpPr>
          <p:cNvPr id="4" name="Footer Placeholder 3"/>
          <p:cNvSpPr>
            <a:spLocks noGrp="1"/>
          </p:cNvSpPr>
          <p:nvPr>
            <p:ph type="ftr" sz="quarter" idx="11"/>
          </p:nvPr>
        </p:nvSpPr>
        <p:spPr/>
        <p:txBody>
          <a:bodyPr/>
          <a:lstStyle/>
          <a:p>
            <a:endParaRPr lang="gd-GB"/>
          </a:p>
        </p:txBody>
      </p:sp>
      <p:sp>
        <p:nvSpPr>
          <p:cNvPr id="5" name="Slide Number Placeholder 4"/>
          <p:cNvSpPr>
            <a:spLocks noGrp="1"/>
          </p:cNvSpPr>
          <p:nvPr>
            <p:ph type="sldNum" sz="quarter" idx="12"/>
          </p:nvPr>
        </p:nvSpPr>
        <p:spPr/>
        <p:txBody>
          <a:bodyPr/>
          <a:lstStyle/>
          <a:p>
            <a:fld id="{49EC9665-82B4-494B-84A5-5BE889D75119}" type="slidenum">
              <a:rPr lang="gd-GB" smtClean="0"/>
              <a:t>‹#›</a:t>
            </a:fld>
            <a:endParaRPr lang="gd-GB"/>
          </a:p>
        </p:txBody>
      </p:sp>
    </p:spTree>
    <p:extLst>
      <p:ext uri="{BB962C8B-B14F-4D97-AF65-F5344CB8AC3E}">
        <p14:creationId xmlns:p14="http://schemas.microsoft.com/office/powerpoint/2010/main" val="279673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DBC4DD-88C2-457E-8409-9D956A9674AD}" type="datetimeFigureOut">
              <a:rPr lang="gd-GB" smtClean="0"/>
              <a:t>25/06/2021</a:t>
            </a:fld>
            <a:endParaRPr lang="gd-GB"/>
          </a:p>
        </p:txBody>
      </p:sp>
      <p:sp>
        <p:nvSpPr>
          <p:cNvPr id="3" name="Footer Placeholder 2"/>
          <p:cNvSpPr>
            <a:spLocks noGrp="1"/>
          </p:cNvSpPr>
          <p:nvPr>
            <p:ph type="ftr" sz="quarter" idx="11"/>
          </p:nvPr>
        </p:nvSpPr>
        <p:spPr/>
        <p:txBody>
          <a:bodyPr/>
          <a:lstStyle/>
          <a:p>
            <a:endParaRPr lang="gd-GB"/>
          </a:p>
        </p:txBody>
      </p:sp>
      <p:sp>
        <p:nvSpPr>
          <p:cNvPr id="4" name="Slide Number Placeholder 3"/>
          <p:cNvSpPr>
            <a:spLocks noGrp="1"/>
          </p:cNvSpPr>
          <p:nvPr>
            <p:ph type="sldNum" sz="quarter" idx="12"/>
          </p:nvPr>
        </p:nvSpPr>
        <p:spPr/>
        <p:txBody>
          <a:bodyPr/>
          <a:lstStyle/>
          <a:p>
            <a:fld id="{49EC9665-82B4-494B-84A5-5BE889D75119}" type="slidenum">
              <a:rPr lang="gd-GB" smtClean="0"/>
              <a:t>‹#›</a:t>
            </a:fld>
            <a:endParaRPr lang="gd-GB"/>
          </a:p>
        </p:txBody>
      </p:sp>
    </p:spTree>
    <p:extLst>
      <p:ext uri="{BB962C8B-B14F-4D97-AF65-F5344CB8AC3E}">
        <p14:creationId xmlns:p14="http://schemas.microsoft.com/office/powerpoint/2010/main" val="1624491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DBC4DD-88C2-457E-8409-9D956A9674AD}" type="datetimeFigureOut">
              <a:rPr lang="gd-GB" smtClean="0"/>
              <a:t>25/06/2021</a:t>
            </a:fld>
            <a:endParaRPr lang="gd-GB"/>
          </a:p>
        </p:txBody>
      </p:sp>
      <p:sp>
        <p:nvSpPr>
          <p:cNvPr id="6" name="Footer Placeholder 5"/>
          <p:cNvSpPr>
            <a:spLocks noGrp="1"/>
          </p:cNvSpPr>
          <p:nvPr>
            <p:ph type="ftr" sz="quarter" idx="11"/>
          </p:nvPr>
        </p:nvSpPr>
        <p:spPr/>
        <p:txBody>
          <a:bodyPr/>
          <a:lstStyle/>
          <a:p>
            <a:endParaRPr lang="gd-GB"/>
          </a:p>
        </p:txBody>
      </p:sp>
      <p:sp>
        <p:nvSpPr>
          <p:cNvPr id="7" name="Slide Number Placeholder 6"/>
          <p:cNvSpPr>
            <a:spLocks noGrp="1"/>
          </p:cNvSpPr>
          <p:nvPr>
            <p:ph type="sldNum" sz="quarter" idx="12"/>
          </p:nvPr>
        </p:nvSpPr>
        <p:spPr/>
        <p:txBody>
          <a:bodyPr/>
          <a:lstStyle/>
          <a:p>
            <a:fld id="{49EC9665-82B4-494B-84A5-5BE889D75119}" type="slidenum">
              <a:rPr lang="gd-GB" smtClean="0"/>
              <a:t>‹#›</a:t>
            </a:fld>
            <a:endParaRPr lang="gd-GB"/>
          </a:p>
        </p:txBody>
      </p:sp>
    </p:spTree>
    <p:extLst>
      <p:ext uri="{BB962C8B-B14F-4D97-AF65-F5344CB8AC3E}">
        <p14:creationId xmlns:p14="http://schemas.microsoft.com/office/powerpoint/2010/main" val="1886703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DBC4DD-88C2-457E-8409-9D956A9674AD}" type="datetimeFigureOut">
              <a:rPr lang="gd-GB" smtClean="0"/>
              <a:t>25/06/2021</a:t>
            </a:fld>
            <a:endParaRPr lang="gd-GB"/>
          </a:p>
        </p:txBody>
      </p:sp>
      <p:sp>
        <p:nvSpPr>
          <p:cNvPr id="6" name="Footer Placeholder 5"/>
          <p:cNvSpPr>
            <a:spLocks noGrp="1"/>
          </p:cNvSpPr>
          <p:nvPr>
            <p:ph type="ftr" sz="quarter" idx="11"/>
          </p:nvPr>
        </p:nvSpPr>
        <p:spPr/>
        <p:txBody>
          <a:bodyPr/>
          <a:lstStyle/>
          <a:p>
            <a:endParaRPr lang="gd-GB"/>
          </a:p>
        </p:txBody>
      </p:sp>
      <p:sp>
        <p:nvSpPr>
          <p:cNvPr id="7" name="Slide Number Placeholder 6"/>
          <p:cNvSpPr>
            <a:spLocks noGrp="1"/>
          </p:cNvSpPr>
          <p:nvPr>
            <p:ph type="sldNum" sz="quarter" idx="12"/>
          </p:nvPr>
        </p:nvSpPr>
        <p:spPr/>
        <p:txBody>
          <a:bodyPr/>
          <a:lstStyle/>
          <a:p>
            <a:fld id="{49EC9665-82B4-494B-84A5-5BE889D75119}" type="slidenum">
              <a:rPr lang="gd-GB" smtClean="0"/>
              <a:t>‹#›</a:t>
            </a:fld>
            <a:endParaRPr lang="gd-GB"/>
          </a:p>
        </p:txBody>
      </p:sp>
    </p:spTree>
    <p:extLst>
      <p:ext uri="{BB962C8B-B14F-4D97-AF65-F5344CB8AC3E}">
        <p14:creationId xmlns:p14="http://schemas.microsoft.com/office/powerpoint/2010/main" val="3011616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5DBC4DD-88C2-457E-8409-9D956A9674AD}" type="datetimeFigureOut">
              <a:rPr lang="gd-GB" smtClean="0"/>
              <a:t>25/06/2021</a:t>
            </a:fld>
            <a:endParaRPr lang="gd-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gd-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9EC9665-82B4-494B-84A5-5BE889D75119}" type="slidenum">
              <a:rPr lang="gd-GB" smtClean="0"/>
              <a:t>‹#›</a:t>
            </a:fld>
            <a:endParaRPr lang="gd-GB"/>
          </a:p>
        </p:txBody>
      </p:sp>
    </p:spTree>
    <p:extLst>
      <p:ext uri="{BB962C8B-B14F-4D97-AF65-F5344CB8AC3E}">
        <p14:creationId xmlns:p14="http://schemas.microsoft.com/office/powerpoint/2010/main" val="3032414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2A906-49D6-451D-9057-8F71572596C3}"/>
              </a:ext>
            </a:extLst>
          </p:cNvPr>
          <p:cNvSpPr>
            <a:spLocks noGrp="1"/>
          </p:cNvSpPr>
          <p:nvPr>
            <p:ph type="ctrTitle"/>
          </p:nvPr>
        </p:nvSpPr>
        <p:spPr/>
        <p:txBody>
          <a:bodyPr>
            <a:normAutofit fontScale="90000"/>
          </a:bodyPr>
          <a:lstStyle/>
          <a:p>
            <a:pPr algn="ctr"/>
            <a:r>
              <a:rPr lang="en-US">
                <a:latin typeface="Algerian" panose="04020705040A02060702" pitchFamily="82" charset="0"/>
              </a:rPr>
              <a:t>BÁO CÁO ĐỒ ÁN JAVA</a:t>
            </a:r>
            <a:br>
              <a:rPr lang="en-US"/>
            </a:br>
            <a:r>
              <a:rPr lang="en-US" sz="4900" u="sng">
                <a:solidFill>
                  <a:srgbClr val="FF0000"/>
                </a:solidFill>
                <a:latin typeface="Algerian" panose="04020705040A02060702" pitchFamily="82" charset="0"/>
              </a:rPr>
              <a:t>ĐỀ tài</a:t>
            </a:r>
            <a:r>
              <a:rPr lang="en-US">
                <a:solidFill>
                  <a:srgbClr val="FF0000"/>
                </a:solidFill>
                <a:latin typeface="Algerian" panose="04020705040A02060702" pitchFamily="82" charset="0"/>
              </a:rPr>
              <a:t>: XÂY DỰNG WEBSITE BÁN HÀNG</a:t>
            </a:r>
            <a:br>
              <a:rPr lang="en-US">
                <a:solidFill>
                  <a:srgbClr val="FF0000"/>
                </a:solidFill>
                <a:latin typeface="Algerian" panose="04020705040A02060702" pitchFamily="82" charset="0"/>
              </a:rPr>
            </a:br>
            <a:r>
              <a:rPr lang="en-US">
                <a:solidFill>
                  <a:srgbClr val="FF0000"/>
                </a:solidFill>
                <a:latin typeface="Algerian" panose="04020705040A02060702" pitchFamily="82" charset="0"/>
              </a:rPr>
              <a:t> ĐIỆN TỬ</a:t>
            </a:r>
            <a:endParaRPr lang="gd-GB">
              <a:solidFill>
                <a:srgbClr val="FF0000"/>
              </a:solidFill>
              <a:latin typeface="Algerian" panose="04020705040A02060702" pitchFamily="82" charset="0"/>
            </a:endParaRPr>
          </a:p>
        </p:txBody>
      </p:sp>
      <p:sp>
        <p:nvSpPr>
          <p:cNvPr id="3" name="Subtitle 2">
            <a:extLst>
              <a:ext uri="{FF2B5EF4-FFF2-40B4-BE49-F238E27FC236}">
                <a16:creationId xmlns:a16="http://schemas.microsoft.com/office/drawing/2014/main" id="{946CA8A5-9BAA-42EE-90AB-BFD4B43D2535}"/>
              </a:ext>
            </a:extLst>
          </p:cNvPr>
          <p:cNvSpPr>
            <a:spLocks noGrp="1"/>
          </p:cNvSpPr>
          <p:nvPr>
            <p:ph type="subTitle" idx="1"/>
          </p:nvPr>
        </p:nvSpPr>
        <p:spPr>
          <a:xfrm>
            <a:off x="6096000" y="4776186"/>
            <a:ext cx="5407022" cy="1926454"/>
          </a:xfrm>
        </p:spPr>
        <p:txBody>
          <a:bodyPr>
            <a:normAutofit/>
          </a:bodyPr>
          <a:lstStyle/>
          <a:p>
            <a:r>
              <a:rPr lang="en-US" sz="2200" b="1">
                <a:latin typeface="Arial Nova Light" panose="020B0304020202020204" pitchFamily="34" charset="0"/>
              </a:rPr>
              <a:t>GVHD:</a:t>
            </a:r>
            <a:r>
              <a:rPr lang="en-US" sz="2200">
                <a:latin typeface="Arial Nova Light" panose="020B0304020202020204" pitchFamily="34" charset="0"/>
              </a:rPr>
              <a:t>   Ths. Nguyễn Mạnh Hùng</a:t>
            </a:r>
          </a:p>
          <a:p>
            <a:r>
              <a:rPr lang="en-US" sz="2200">
                <a:latin typeface="Arial Nova Light" panose="020B0304020202020204" pitchFamily="34" charset="0"/>
              </a:rPr>
              <a:t>       </a:t>
            </a:r>
            <a:r>
              <a:rPr lang="en-US" sz="2200" b="1">
                <a:latin typeface="Arial Nova Light" panose="020B0304020202020204" pitchFamily="34" charset="0"/>
              </a:rPr>
              <a:t>SVTH:</a:t>
            </a:r>
            <a:r>
              <a:rPr lang="en-US" sz="2200">
                <a:latin typeface="Arial Nova Light" panose="020B0304020202020204" pitchFamily="34" charset="0"/>
              </a:rPr>
              <a:t>                     Đoàn Mỹ Linh          </a:t>
            </a:r>
          </a:p>
          <a:p>
            <a:r>
              <a:rPr lang="en-US" sz="2200">
                <a:latin typeface="Arial Nova Light" panose="020B0304020202020204" pitchFamily="34" charset="0"/>
              </a:rPr>
              <a:t> Nguyễn Nhật Minh</a:t>
            </a:r>
          </a:p>
          <a:p>
            <a:r>
              <a:rPr lang="en-US" sz="2200">
                <a:latin typeface="Arial Nova Light" panose="020B0304020202020204" pitchFamily="34" charset="0"/>
              </a:rPr>
              <a:t>    Lớp:                            18DTHD4        </a:t>
            </a:r>
            <a:endParaRPr lang="gd-GB" sz="2200">
              <a:latin typeface="Arial Nova Light" panose="020B0304020202020204" pitchFamily="34" charset="0"/>
            </a:endParaRPr>
          </a:p>
        </p:txBody>
      </p:sp>
    </p:spTree>
    <p:extLst>
      <p:ext uri="{BB962C8B-B14F-4D97-AF65-F5344CB8AC3E}">
        <p14:creationId xmlns:p14="http://schemas.microsoft.com/office/powerpoint/2010/main" val="2478019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7FD7E-C547-42CC-A986-F87C91EC0653}"/>
              </a:ext>
            </a:extLst>
          </p:cNvPr>
          <p:cNvSpPr>
            <a:spLocks noGrp="1"/>
          </p:cNvSpPr>
          <p:nvPr>
            <p:ph type="title"/>
          </p:nvPr>
        </p:nvSpPr>
        <p:spPr>
          <a:xfrm>
            <a:off x="9352547" y="1010653"/>
            <a:ext cx="2631739" cy="5117432"/>
          </a:xfrm>
        </p:spPr>
        <p:txBody>
          <a:bodyPr>
            <a:normAutofit/>
          </a:bodyPr>
          <a:lstStyle/>
          <a:p>
            <a:pPr algn="just"/>
            <a:r>
              <a:rPr lang="en-US" sz="2400">
                <a:solidFill>
                  <a:srgbClr val="000000"/>
                </a:solidFill>
                <a:effectLst/>
                <a:latin typeface="Times New Roman" panose="02020603050405020304" pitchFamily="18" charset="0"/>
                <a:ea typeface="Calibri" panose="020F0502020204030204" pitchFamily="34" charset="0"/>
              </a:rPr>
              <a:t>Sau khi thêm sản phẩm vào giỏ hàng, giỏ hàng sẽ được cập nhật số lượng sản phẩm đã được thêm vào. Kế tiếp, nếu ta ấn vào button “Cart”, sẽ chuyển sang giao diện của giỏ hàng.</a:t>
            </a:r>
            <a:endParaRPr lang="gd-GB" sz="2400"/>
          </a:p>
        </p:txBody>
      </p:sp>
      <p:pic>
        <p:nvPicPr>
          <p:cNvPr id="5" name="Content Placeholder 4">
            <a:extLst>
              <a:ext uri="{FF2B5EF4-FFF2-40B4-BE49-F238E27FC236}">
                <a16:creationId xmlns:a16="http://schemas.microsoft.com/office/drawing/2014/main" id="{D95ECAE2-A897-4149-B3BC-42F0582B551E}"/>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l="17365" r="17677"/>
          <a:stretch/>
        </p:blipFill>
        <p:spPr bwMode="auto">
          <a:xfrm>
            <a:off x="0" y="0"/>
            <a:ext cx="9095874" cy="68580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17942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8E6C0-324F-452A-834F-3F598B5E969D}"/>
              </a:ext>
            </a:extLst>
          </p:cNvPr>
          <p:cNvSpPr>
            <a:spLocks noGrp="1"/>
          </p:cNvSpPr>
          <p:nvPr>
            <p:ph type="title"/>
          </p:nvPr>
        </p:nvSpPr>
        <p:spPr>
          <a:xfrm>
            <a:off x="1516394" y="0"/>
            <a:ext cx="10018713" cy="721895"/>
          </a:xfrm>
        </p:spPr>
        <p:txBody>
          <a:bodyPr>
            <a:normAutofit/>
          </a:bodyPr>
          <a:lstStyle/>
          <a:p>
            <a:pPr algn="l"/>
            <a:r>
              <a:rPr lang="en-US">
                <a:solidFill>
                  <a:srgbClr val="000000"/>
                </a:solidFill>
                <a:effectLst/>
                <a:ea typeface="Calibri" panose="020F0502020204030204" pitchFamily="34" charset="0"/>
              </a:rPr>
              <a:t>Giao diện giỏ hàng</a:t>
            </a:r>
            <a:endParaRPr lang="gd-GB"/>
          </a:p>
        </p:txBody>
      </p:sp>
      <p:pic>
        <p:nvPicPr>
          <p:cNvPr id="7" name="Content Placeholder 6">
            <a:extLst>
              <a:ext uri="{FF2B5EF4-FFF2-40B4-BE49-F238E27FC236}">
                <a16:creationId xmlns:a16="http://schemas.microsoft.com/office/drawing/2014/main" id="{B7E6840D-C54C-436A-8E6E-8F70F589442C}"/>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l="16956" r="16884"/>
          <a:stretch/>
        </p:blipFill>
        <p:spPr bwMode="auto">
          <a:xfrm>
            <a:off x="112295" y="886326"/>
            <a:ext cx="7475621" cy="5971674"/>
          </a:xfrm>
          <a:prstGeom prst="rect">
            <a:avLst/>
          </a:prstGeom>
          <a:noFill/>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5EE6E64F-384D-46FF-98D6-EFC80FF9A399}"/>
              </a:ext>
            </a:extLst>
          </p:cNvPr>
          <p:cNvSpPr txBox="1"/>
          <p:nvPr/>
        </p:nvSpPr>
        <p:spPr>
          <a:xfrm>
            <a:off x="7587916" y="805799"/>
            <a:ext cx="4315326" cy="5901231"/>
          </a:xfrm>
          <a:prstGeom prst="rect">
            <a:avLst/>
          </a:prstGeom>
          <a:noFill/>
        </p:spPr>
        <p:txBody>
          <a:bodyPr wrap="square">
            <a:spAutoFit/>
          </a:bodyPr>
          <a:lstStyle/>
          <a:p>
            <a:pPr marL="270510" algn="just">
              <a:lnSpc>
                <a:spcPct val="115000"/>
              </a:lnSpc>
              <a:spcAft>
                <a:spcPts val="1000"/>
              </a:spcAft>
              <a:tabLst>
                <a:tab pos="970280" algn="l"/>
              </a:tabLst>
            </a:pPr>
            <a:r>
              <a:rPr lang="en-US" sz="2200">
                <a:solidFill>
                  <a:srgbClr val="000000"/>
                </a:solidFill>
                <a:effectLst/>
                <a:latin typeface="Times New Roman" panose="02020603050405020304" pitchFamily="18" charset="0"/>
                <a:ea typeface="Calibri" panose="020F0502020204030204" pitchFamily="34" charset="0"/>
              </a:rPr>
              <a:t>Các sản phẩm đã được thêm vào sẽ được hiển thị kèm với tổng giá trị các mặt hàng đã được thêm vào giỏ. Người dùng có thể tiến hành bỏ đi các mặt hàng không cần nữa bằng các ấn vào nút “</a:t>
            </a:r>
            <a:r>
              <a:rPr lang="en-US" sz="2200" b="1">
                <a:solidFill>
                  <a:srgbClr val="000000"/>
                </a:solidFill>
                <a:effectLst/>
                <a:latin typeface="Times New Roman" panose="02020603050405020304" pitchFamily="18" charset="0"/>
                <a:ea typeface="Calibri" panose="020F0502020204030204" pitchFamily="34" charset="0"/>
              </a:rPr>
              <a:t>X</a:t>
            </a:r>
            <a:r>
              <a:rPr lang="en-US" sz="2200">
                <a:solidFill>
                  <a:srgbClr val="000000"/>
                </a:solidFill>
                <a:effectLst/>
                <a:latin typeface="Times New Roman" panose="02020603050405020304" pitchFamily="18" charset="0"/>
                <a:ea typeface="Calibri" panose="020F0502020204030204" pitchFamily="34" charset="0"/>
              </a:rPr>
              <a:t>” cùng hàng với mặt hàng đó. Sau đó các sản phẩm và giá trị của giỏ hàng sẽ được cập nhật lại. Ấn vào nút “PROCEED TO CHECKOUT” để tiến hành đặt hàng và hoàn tất mua sắm. Hoặc khách hàng có thể ấn vào nút “CONTINUE SHOPPING” để trở về trang chủ và tiếp tục mua hàng.</a:t>
            </a:r>
            <a:endParaRPr lang="gd-GB" sz="220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99987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7D45F-2E9F-47B7-875E-2C0EE6D6973E}"/>
              </a:ext>
            </a:extLst>
          </p:cNvPr>
          <p:cNvSpPr>
            <a:spLocks noGrp="1"/>
          </p:cNvSpPr>
          <p:nvPr>
            <p:ph type="title"/>
          </p:nvPr>
        </p:nvSpPr>
        <p:spPr>
          <a:xfrm>
            <a:off x="1644732" y="0"/>
            <a:ext cx="10018713" cy="918411"/>
          </a:xfrm>
        </p:spPr>
        <p:txBody>
          <a:bodyPr>
            <a:normAutofit/>
          </a:bodyPr>
          <a:lstStyle/>
          <a:p>
            <a:pPr algn="l"/>
            <a:r>
              <a:rPr lang="en-US">
                <a:solidFill>
                  <a:srgbClr val="000000"/>
                </a:solidFill>
                <a:effectLst/>
                <a:ea typeface="Calibri" panose="020F0502020204030204" pitchFamily="34" charset="0"/>
              </a:rPr>
              <a:t>2.3.  Giao diện trang thông tin người dùng</a:t>
            </a:r>
            <a:endParaRPr lang="gd-GB"/>
          </a:p>
        </p:txBody>
      </p:sp>
      <p:sp>
        <p:nvSpPr>
          <p:cNvPr id="3" name="Content Placeholder 2">
            <a:extLst>
              <a:ext uri="{FF2B5EF4-FFF2-40B4-BE49-F238E27FC236}">
                <a16:creationId xmlns:a16="http://schemas.microsoft.com/office/drawing/2014/main" id="{CC99C5F5-9586-4241-8E84-215C869B1294}"/>
              </a:ext>
            </a:extLst>
          </p:cNvPr>
          <p:cNvSpPr>
            <a:spLocks noGrp="1"/>
          </p:cNvSpPr>
          <p:nvPr>
            <p:ph idx="1"/>
          </p:nvPr>
        </p:nvSpPr>
        <p:spPr>
          <a:xfrm>
            <a:off x="8839200" y="2666999"/>
            <a:ext cx="2663823" cy="3124201"/>
          </a:xfrm>
        </p:spPr>
        <p:txBody>
          <a:bodyPr/>
          <a:lstStyle/>
          <a:p>
            <a:pPr marL="0" indent="0">
              <a:buNone/>
            </a:pPr>
            <a:r>
              <a:rPr lang="en-US" sz="1800">
                <a:solidFill>
                  <a:srgbClr val="000000"/>
                </a:solidFill>
                <a:effectLst/>
                <a:latin typeface="Times New Roman" panose="02020603050405020304" pitchFamily="18" charset="0"/>
                <a:ea typeface="Calibri" panose="020F0502020204030204" pitchFamily="34" charset="0"/>
              </a:rPr>
              <a:t>Sau khi tiến hành đăng nhập, tại nút “Login” sẽ trở thành “My Account” cùng với tên người dùng.</a:t>
            </a:r>
            <a:endParaRPr lang="gd-GB" sz="1800">
              <a:solidFill>
                <a:srgbClr val="000000"/>
              </a:solidFill>
              <a:effectLst/>
              <a:latin typeface="Times New Roman" panose="02020603050405020304" pitchFamily="18" charset="0"/>
              <a:ea typeface="Calibri" panose="020F0502020204030204" pitchFamily="34" charset="0"/>
            </a:endParaRPr>
          </a:p>
          <a:p>
            <a:pPr marL="0" indent="0">
              <a:buNone/>
            </a:pPr>
            <a:endParaRPr lang="gd-GB"/>
          </a:p>
        </p:txBody>
      </p:sp>
      <p:pic>
        <p:nvPicPr>
          <p:cNvPr id="6" name="Picture 5">
            <a:extLst>
              <a:ext uri="{FF2B5EF4-FFF2-40B4-BE49-F238E27FC236}">
                <a16:creationId xmlns:a16="http://schemas.microsoft.com/office/drawing/2014/main" id="{A0BF409F-97A1-418B-8425-5045FF6E1FE8}"/>
              </a:ext>
            </a:extLst>
          </p:cNvPr>
          <p:cNvPicPr/>
          <p:nvPr/>
        </p:nvPicPr>
        <p:blipFill rotWithShape="1">
          <a:blip r:embed="rId2" cstate="print">
            <a:extLst>
              <a:ext uri="{28A0092B-C50C-407E-A947-70E740481C1C}">
                <a14:useLocalDpi xmlns:a14="http://schemas.microsoft.com/office/drawing/2010/main" val="0"/>
              </a:ext>
            </a:extLst>
          </a:blip>
          <a:srcRect l="16208" r="16518"/>
          <a:stretch/>
        </p:blipFill>
        <p:spPr bwMode="auto">
          <a:xfrm>
            <a:off x="127503" y="918410"/>
            <a:ext cx="8583360" cy="593958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67991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CEFE2-A8BD-4319-B9E6-2B07D0ACCCD4}"/>
              </a:ext>
            </a:extLst>
          </p:cNvPr>
          <p:cNvSpPr>
            <a:spLocks noGrp="1"/>
          </p:cNvSpPr>
          <p:nvPr>
            <p:ph type="title"/>
          </p:nvPr>
        </p:nvSpPr>
        <p:spPr>
          <a:xfrm>
            <a:off x="8934619" y="1451810"/>
            <a:ext cx="3257381" cy="3954379"/>
          </a:xfrm>
        </p:spPr>
        <p:txBody>
          <a:bodyPr>
            <a:noAutofit/>
          </a:bodyPr>
          <a:lstStyle/>
          <a:p>
            <a:pPr algn="l"/>
            <a:r>
              <a:rPr lang="en-US" sz="3200">
                <a:solidFill>
                  <a:srgbClr val="000000"/>
                </a:solidFill>
                <a:effectLst/>
                <a:ea typeface="Calibri" panose="020F0502020204030204" pitchFamily="34" charset="0"/>
              </a:rPr>
              <a:t>Ấn vào nút “My Account” để chuyển sang trang thông tin cá nhân của người dùng.</a:t>
            </a:r>
            <a:endParaRPr lang="gd-GB" sz="3200"/>
          </a:p>
        </p:txBody>
      </p:sp>
      <p:pic>
        <p:nvPicPr>
          <p:cNvPr id="4" name="Content Placeholder 3">
            <a:extLst>
              <a:ext uri="{FF2B5EF4-FFF2-40B4-BE49-F238E27FC236}">
                <a16:creationId xmlns:a16="http://schemas.microsoft.com/office/drawing/2014/main" id="{A0D4422A-BAA8-43B4-B1AB-464AA013B3B8}"/>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l="18371" r="19581"/>
          <a:stretch/>
        </p:blipFill>
        <p:spPr bwMode="auto">
          <a:xfrm>
            <a:off x="-1" y="112295"/>
            <a:ext cx="8534401" cy="659330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73482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241F4-AFBF-4762-A9BF-865DC00929B9}"/>
              </a:ext>
            </a:extLst>
          </p:cNvPr>
          <p:cNvSpPr>
            <a:spLocks noGrp="1"/>
          </p:cNvSpPr>
          <p:nvPr>
            <p:ph type="title"/>
          </p:nvPr>
        </p:nvSpPr>
        <p:spPr>
          <a:xfrm>
            <a:off x="9063790" y="832183"/>
            <a:ext cx="2792161" cy="4832684"/>
          </a:xfrm>
        </p:spPr>
        <p:txBody>
          <a:bodyPr>
            <a:noAutofit/>
          </a:bodyPr>
          <a:lstStyle/>
          <a:p>
            <a:pPr algn="just"/>
            <a:r>
              <a:rPr lang="en-US" sz="2200">
                <a:solidFill>
                  <a:srgbClr val="000000"/>
                </a:solidFill>
                <a:effectLst/>
                <a:latin typeface="Times New Roman" panose="02020603050405020304" pitchFamily="18" charset="0"/>
                <a:ea typeface="Calibri" panose="020F0502020204030204" pitchFamily="34" charset="0"/>
              </a:rPr>
              <a:t>Tại đây sẽ hiển thị các thông tin người dùng đã nhập khi đăng ký cùng với ID hệ thống đã tạo ra cho riêng người dùng. Nút “SHOW YOUR ORDERS” sẽ đưa đến trang hiển thị tất cả đơn hàng và sản phẩm người dùng đã đặt.</a:t>
            </a:r>
            <a:br>
              <a:rPr lang="gd-GB" sz="2200">
                <a:solidFill>
                  <a:srgbClr val="000000"/>
                </a:solidFill>
                <a:effectLst/>
                <a:latin typeface="Times New Roman" panose="02020603050405020304" pitchFamily="18" charset="0"/>
                <a:ea typeface="Calibri" panose="020F0502020204030204" pitchFamily="34" charset="0"/>
              </a:rPr>
            </a:br>
            <a:endParaRPr lang="gd-GB" sz="2200"/>
          </a:p>
        </p:txBody>
      </p:sp>
      <p:pic>
        <p:nvPicPr>
          <p:cNvPr id="4" name="Content Placeholder 3">
            <a:extLst>
              <a:ext uri="{FF2B5EF4-FFF2-40B4-BE49-F238E27FC236}">
                <a16:creationId xmlns:a16="http://schemas.microsoft.com/office/drawing/2014/main" id="{1D7BBD66-98E4-4333-B728-7169CA761FC8}"/>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l="17190" r="16998" b="2278"/>
          <a:stretch/>
        </p:blipFill>
        <p:spPr bwMode="auto">
          <a:xfrm>
            <a:off x="0" y="208547"/>
            <a:ext cx="8775032" cy="649705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62605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FFD2A-1120-4732-8E6E-ABC0933D0F42}"/>
              </a:ext>
            </a:extLst>
          </p:cNvPr>
          <p:cNvSpPr>
            <a:spLocks noGrp="1"/>
          </p:cNvSpPr>
          <p:nvPr>
            <p:ph type="title"/>
          </p:nvPr>
        </p:nvSpPr>
        <p:spPr>
          <a:xfrm>
            <a:off x="1484310" y="0"/>
            <a:ext cx="10018713" cy="934453"/>
          </a:xfrm>
        </p:spPr>
        <p:txBody>
          <a:bodyPr>
            <a:normAutofit/>
          </a:bodyPr>
          <a:lstStyle/>
          <a:p>
            <a:pPr algn="l"/>
            <a:r>
              <a:rPr lang="en-US" sz="3200"/>
              <a:t>3. </a:t>
            </a:r>
            <a:r>
              <a:rPr lang="en-US" sz="3200">
                <a:effectLst/>
                <a:ea typeface="Calibri" panose="020F0502020204030204" pitchFamily="34" charset="0"/>
              </a:rPr>
              <a:t>GIAO DIỆN VÀ CHỨC NĂNG TRONG QUYỀN ADMIN</a:t>
            </a:r>
            <a:endParaRPr lang="gd-GB" sz="3200"/>
          </a:p>
        </p:txBody>
      </p:sp>
      <p:pic>
        <p:nvPicPr>
          <p:cNvPr id="5" name="Content Placeholder 4">
            <a:extLst>
              <a:ext uri="{FF2B5EF4-FFF2-40B4-BE49-F238E27FC236}">
                <a16:creationId xmlns:a16="http://schemas.microsoft.com/office/drawing/2014/main" id="{4319EB15-21BB-446C-88F4-3E024AC25D52}"/>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t="9615" r="11726" b="4701"/>
          <a:stretch/>
        </p:blipFill>
        <p:spPr bwMode="auto">
          <a:xfrm>
            <a:off x="0" y="934452"/>
            <a:ext cx="8550441" cy="5923547"/>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73EC22D5-F256-4E61-AA30-69CB82116D2E}"/>
              </a:ext>
            </a:extLst>
          </p:cNvPr>
          <p:cNvSpPr txBox="1"/>
          <p:nvPr/>
        </p:nvSpPr>
        <p:spPr>
          <a:xfrm>
            <a:off x="8550442" y="1751283"/>
            <a:ext cx="3416968" cy="3880871"/>
          </a:xfrm>
          <a:prstGeom prst="rect">
            <a:avLst/>
          </a:prstGeom>
          <a:noFill/>
        </p:spPr>
        <p:txBody>
          <a:bodyPr wrap="square">
            <a:spAutoFit/>
          </a:bodyPr>
          <a:lstStyle/>
          <a:p>
            <a:pPr marL="270510" algn="just">
              <a:lnSpc>
                <a:spcPct val="115000"/>
              </a:lnSpc>
              <a:spcAft>
                <a:spcPts val="1000"/>
              </a:spcAft>
              <a:tabLst>
                <a:tab pos="970280" algn="l"/>
              </a:tabLst>
            </a:pPr>
            <a:r>
              <a:rPr lang="en-US" sz="2400">
                <a:solidFill>
                  <a:srgbClr val="000000"/>
                </a:solidFill>
                <a:effectLst/>
                <a:latin typeface="Times New Roman" panose="02020603050405020304" pitchFamily="18" charset="0"/>
                <a:ea typeface="Calibri" panose="020F0502020204030204" pitchFamily="34" charset="0"/>
              </a:rPr>
              <a:t>Admin là người quản trị của trang web. Với quyền Admin, người truy cập có thể thêm mới, xóa hoặc chỉnh sửa thông tin các sản phẩm mà người bán đang kinh doanh trong trang web</a:t>
            </a:r>
            <a:endParaRPr lang="gd-GB" sz="240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32004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7325C-0B43-459E-8995-2BEC3A17C299}"/>
              </a:ext>
            </a:extLst>
          </p:cNvPr>
          <p:cNvSpPr>
            <a:spLocks noGrp="1"/>
          </p:cNvSpPr>
          <p:nvPr>
            <p:ph type="title"/>
          </p:nvPr>
        </p:nvSpPr>
        <p:spPr>
          <a:xfrm>
            <a:off x="1484310" y="84221"/>
            <a:ext cx="10018713" cy="814137"/>
          </a:xfrm>
        </p:spPr>
        <p:txBody>
          <a:bodyPr>
            <a:normAutofit/>
          </a:bodyPr>
          <a:lstStyle/>
          <a:p>
            <a:r>
              <a:rPr lang="en-US" sz="3600" b="1">
                <a:solidFill>
                  <a:srgbClr val="000000"/>
                </a:solidFill>
                <a:effectLst/>
                <a:latin typeface="Times New Roman" panose="02020603050405020304" pitchFamily="18" charset="0"/>
                <a:ea typeface="Calibri" panose="020F0502020204030204" pitchFamily="34" charset="0"/>
              </a:rPr>
              <a:t>Chức năng chính của Admin</a:t>
            </a:r>
            <a:endParaRPr lang="gd-GB" sz="3600"/>
          </a:p>
        </p:txBody>
      </p:sp>
      <p:sp>
        <p:nvSpPr>
          <p:cNvPr id="3" name="Content Placeholder 2">
            <a:extLst>
              <a:ext uri="{FF2B5EF4-FFF2-40B4-BE49-F238E27FC236}">
                <a16:creationId xmlns:a16="http://schemas.microsoft.com/office/drawing/2014/main" id="{18584E88-EC1A-42F3-B9A9-DD31C70F4CF2}"/>
              </a:ext>
            </a:extLst>
          </p:cNvPr>
          <p:cNvSpPr>
            <a:spLocks noGrp="1"/>
          </p:cNvSpPr>
          <p:nvPr>
            <p:ph idx="1"/>
          </p:nvPr>
        </p:nvSpPr>
        <p:spPr>
          <a:xfrm>
            <a:off x="9176085" y="2293318"/>
            <a:ext cx="2663823" cy="4059356"/>
          </a:xfrm>
        </p:spPr>
        <p:txBody>
          <a:bodyPr>
            <a:normAutofit/>
          </a:bodyPr>
          <a:lstStyle/>
          <a:p>
            <a:pPr marL="0" indent="0" algn="just">
              <a:buNone/>
            </a:pPr>
            <a:r>
              <a:rPr lang="en-US">
                <a:solidFill>
                  <a:srgbClr val="000000"/>
                </a:solidFill>
                <a:effectLst/>
                <a:latin typeface="Times New Roman" panose="02020603050405020304" pitchFamily="18" charset="0"/>
                <a:ea typeface="Calibri" panose="020F0502020204030204" pitchFamily="34" charset="0"/>
              </a:rPr>
              <a:t>Thêm sản phẩm: Để thêm mới một sản phẩm bất kì nào đó, người truy cập với quyền Admin sẽ nhấn vào button Add Product</a:t>
            </a:r>
          </a:p>
          <a:p>
            <a:pPr algn="just"/>
            <a:endParaRPr lang="gd-GB"/>
          </a:p>
        </p:txBody>
      </p:sp>
      <p:pic>
        <p:nvPicPr>
          <p:cNvPr id="6" name="Picture 5">
            <a:extLst>
              <a:ext uri="{FF2B5EF4-FFF2-40B4-BE49-F238E27FC236}">
                <a16:creationId xmlns:a16="http://schemas.microsoft.com/office/drawing/2014/main" id="{72F86587-769F-4711-877F-56AFF33E8CFA}"/>
              </a:ext>
            </a:extLst>
          </p:cNvPr>
          <p:cNvPicPr/>
          <p:nvPr/>
        </p:nvPicPr>
        <p:blipFill>
          <a:blip r:embed="rId2">
            <a:extLst>
              <a:ext uri="{28A0092B-C50C-407E-A947-70E740481C1C}">
                <a14:useLocalDpi xmlns:a14="http://schemas.microsoft.com/office/drawing/2010/main" val="0"/>
              </a:ext>
            </a:extLst>
          </a:blip>
          <a:stretch>
            <a:fillRect/>
          </a:stretch>
        </p:blipFill>
        <p:spPr>
          <a:xfrm>
            <a:off x="0" y="898358"/>
            <a:ext cx="8847622" cy="5914123"/>
          </a:xfrm>
          <a:prstGeom prst="rect">
            <a:avLst/>
          </a:prstGeom>
        </p:spPr>
      </p:pic>
    </p:spTree>
    <p:extLst>
      <p:ext uri="{BB962C8B-B14F-4D97-AF65-F5344CB8AC3E}">
        <p14:creationId xmlns:p14="http://schemas.microsoft.com/office/powerpoint/2010/main" val="2500387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39363-5A50-4403-B64F-978CBB946DF9}"/>
              </a:ext>
            </a:extLst>
          </p:cNvPr>
          <p:cNvSpPr>
            <a:spLocks noGrp="1"/>
          </p:cNvSpPr>
          <p:nvPr>
            <p:ph type="title"/>
          </p:nvPr>
        </p:nvSpPr>
        <p:spPr>
          <a:xfrm>
            <a:off x="1885363" y="164432"/>
            <a:ext cx="10018713" cy="902368"/>
          </a:xfrm>
        </p:spPr>
        <p:txBody>
          <a:bodyPr>
            <a:normAutofit/>
          </a:bodyPr>
          <a:lstStyle/>
          <a:p>
            <a:pPr algn="l"/>
            <a:r>
              <a:rPr lang="en-US" sz="3000">
                <a:solidFill>
                  <a:srgbClr val="000000"/>
                </a:solidFill>
                <a:effectLst/>
                <a:latin typeface="Times New Roman" panose="02020603050405020304" pitchFamily="18" charset="0"/>
                <a:ea typeface="Calibri" panose="020F0502020204030204" pitchFamily="34" charset="0"/>
              </a:rPr>
              <a:t>Hộp chức năng Add Product</a:t>
            </a:r>
            <a:endParaRPr lang="gd-GB" sz="3000"/>
          </a:p>
        </p:txBody>
      </p:sp>
      <p:pic>
        <p:nvPicPr>
          <p:cNvPr id="5" name="Picture 4">
            <a:extLst>
              <a:ext uri="{FF2B5EF4-FFF2-40B4-BE49-F238E27FC236}">
                <a16:creationId xmlns:a16="http://schemas.microsoft.com/office/drawing/2014/main" id="{0E41AC61-843F-4A29-87B8-8BBFEA141830}"/>
              </a:ext>
            </a:extLst>
          </p:cNvPr>
          <p:cNvPicPr/>
          <p:nvPr/>
        </p:nvPicPr>
        <p:blipFill>
          <a:blip r:embed="rId2">
            <a:extLst>
              <a:ext uri="{28A0092B-C50C-407E-A947-70E740481C1C}">
                <a14:useLocalDpi xmlns:a14="http://schemas.microsoft.com/office/drawing/2010/main" val="0"/>
              </a:ext>
            </a:extLst>
          </a:blip>
          <a:stretch>
            <a:fillRect/>
          </a:stretch>
        </p:blipFill>
        <p:spPr>
          <a:xfrm>
            <a:off x="287924" y="1066800"/>
            <a:ext cx="6626222" cy="5626768"/>
          </a:xfrm>
          <a:prstGeom prst="rect">
            <a:avLst/>
          </a:prstGeom>
        </p:spPr>
      </p:pic>
      <p:sp>
        <p:nvSpPr>
          <p:cNvPr id="8" name="TextBox 7">
            <a:extLst>
              <a:ext uri="{FF2B5EF4-FFF2-40B4-BE49-F238E27FC236}">
                <a16:creationId xmlns:a16="http://schemas.microsoft.com/office/drawing/2014/main" id="{5FF598C8-7C31-4B85-BA5B-6FAD509C89FD}"/>
              </a:ext>
            </a:extLst>
          </p:cNvPr>
          <p:cNvSpPr txBox="1"/>
          <p:nvPr/>
        </p:nvSpPr>
        <p:spPr>
          <a:xfrm>
            <a:off x="7347285" y="2119346"/>
            <a:ext cx="6096000" cy="3555973"/>
          </a:xfrm>
          <a:prstGeom prst="rect">
            <a:avLst/>
          </a:prstGeom>
          <a:noFill/>
        </p:spPr>
        <p:txBody>
          <a:bodyPr wrap="square">
            <a:spAutoFit/>
          </a:bodyPr>
          <a:lstStyle/>
          <a:p>
            <a:pPr>
              <a:lnSpc>
                <a:spcPct val="115000"/>
              </a:lnSpc>
              <a:spcAft>
                <a:spcPts val="1000"/>
              </a:spcAft>
            </a:pPr>
            <a:r>
              <a:rPr lang="en-US" sz="2200">
                <a:solidFill>
                  <a:srgbClr val="000000"/>
                </a:solidFill>
                <a:effectLst/>
                <a:latin typeface="Times New Roman" panose="02020603050405020304" pitchFamily="18" charset="0"/>
                <a:ea typeface="Calibri" panose="020F0502020204030204" pitchFamily="34" charset="0"/>
              </a:rPr>
              <a:t>Trong đó:</a:t>
            </a:r>
            <a:endParaRPr lang="gd-GB" sz="2200">
              <a:solidFill>
                <a:srgbClr val="000000"/>
              </a:solidFill>
              <a:effectLst/>
              <a:latin typeface="Times New Roman" panose="02020603050405020304" pitchFamily="18" charset="0"/>
              <a:ea typeface="Calibri" panose="020F0502020204030204" pitchFamily="34" charset="0"/>
            </a:endParaRPr>
          </a:p>
          <a:p>
            <a:pPr>
              <a:lnSpc>
                <a:spcPct val="115000"/>
              </a:lnSpc>
              <a:spcAft>
                <a:spcPts val="1000"/>
              </a:spcAft>
            </a:pPr>
            <a:r>
              <a:rPr lang="en-US" sz="2200">
                <a:solidFill>
                  <a:srgbClr val="000000"/>
                </a:solidFill>
                <a:effectLst/>
                <a:latin typeface="Times New Roman" panose="02020603050405020304" pitchFamily="18" charset="0"/>
                <a:ea typeface="Calibri" panose="020F0502020204030204" pitchFamily="34" charset="0"/>
              </a:rPr>
              <a:t>- Name: Tên của sản phẩm mới</a:t>
            </a:r>
            <a:endParaRPr lang="gd-GB" sz="2200">
              <a:solidFill>
                <a:srgbClr val="000000"/>
              </a:solidFill>
              <a:effectLst/>
              <a:latin typeface="Times New Roman" panose="02020603050405020304" pitchFamily="18" charset="0"/>
              <a:ea typeface="Calibri" panose="020F0502020204030204" pitchFamily="34" charset="0"/>
            </a:endParaRPr>
          </a:p>
          <a:p>
            <a:pPr>
              <a:lnSpc>
                <a:spcPct val="115000"/>
              </a:lnSpc>
              <a:spcAft>
                <a:spcPts val="1000"/>
              </a:spcAft>
            </a:pPr>
            <a:r>
              <a:rPr lang="en-US" sz="2200">
                <a:solidFill>
                  <a:srgbClr val="000000"/>
                </a:solidFill>
                <a:effectLst/>
                <a:latin typeface="Times New Roman" panose="02020603050405020304" pitchFamily="18" charset="0"/>
                <a:ea typeface="Calibri" panose="020F0502020204030204" pitchFamily="34" charset="0"/>
              </a:rPr>
              <a:t>- Price: Gía sản phẩm</a:t>
            </a:r>
            <a:endParaRPr lang="gd-GB" sz="2200">
              <a:solidFill>
                <a:srgbClr val="000000"/>
              </a:solidFill>
              <a:effectLst/>
              <a:latin typeface="Times New Roman" panose="02020603050405020304" pitchFamily="18" charset="0"/>
              <a:ea typeface="Calibri" panose="020F0502020204030204" pitchFamily="34" charset="0"/>
            </a:endParaRPr>
          </a:p>
          <a:p>
            <a:pPr>
              <a:lnSpc>
                <a:spcPct val="115000"/>
              </a:lnSpc>
              <a:spcAft>
                <a:spcPts val="1000"/>
              </a:spcAft>
            </a:pPr>
            <a:r>
              <a:rPr lang="en-US" sz="2200">
                <a:solidFill>
                  <a:srgbClr val="000000"/>
                </a:solidFill>
                <a:effectLst/>
                <a:latin typeface="Times New Roman" panose="02020603050405020304" pitchFamily="18" charset="0"/>
                <a:ea typeface="Calibri" panose="020F0502020204030204" pitchFamily="34" charset="0"/>
              </a:rPr>
              <a:t>- Category: Loại sản phẩm</a:t>
            </a:r>
            <a:endParaRPr lang="gd-GB" sz="2200">
              <a:solidFill>
                <a:srgbClr val="000000"/>
              </a:solidFill>
              <a:effectLst/>
              <a:latin typeface="Times New Roman" panose="02020603050405020304" pitchFamily="18" charset="0"/>
              <a:ea typeface="Calibri" panose="020F0502020204030204" pitchFamily="34" charset="0"/>
            </a:endParaRPr>
          </a:p>
          <a:p>
            <a:pPr>
              <a:lnSpc>
                <a:spcPct val="115000"/>
              </a:lnSpc>
              <a:spcAft>
                <a:spcPts val="1000"/>
              </a:spcAft>
            </a:pPr>
            <a:r>
              <a:rPr lang="en-US" sz="2200">
                <a:solidFill>
                  <a:srgbClr val="000000"/>
                </a:solidFill>
                <a:effectLst/>
                <a:latin typeface="Times New Roman" panose="02020603050405020304" pitchFamily="18" charset="0"/>
                <a:ea typeface="Calibri" panose="020F0502020204030204" pitchFamily="34" charset="0"/>
              </a:rPr>
              <a:t>- Featured: Thuộc tính của sản phẩm</a:t>
            </a:r>
            <a:endParaRPr lang="gd-GB" sz="2200">
              <a:solidFill>
                <a:srgbClr val="000000"/>
              </a:solidFill>
              <a:effectLst/>
              <a:latin typeface="Times New Roman" panose="02020603050405020304" pitchFamily="18" charset="0"/>
              <a:ea typeface="Calibri" panose="020F0502020204030204" pitchFamily="34" charset="0"/>
            </a:endParaRPr>
          </a:p>
          <a:p>
            <a:pPr marL="342900" indent="-342900">
              <a:lnSpc>
                <a:spcPct val="115000"/>
              </a:lnSpc>
              <a:spcAft>
                <a:spcPts val="1000"/>
              </a:spcAft>
              <a:buFontTx/>
              <a:buChar char="-"/>
            </a:pPr>
            <a:r>
              <a:rPr lang="en-US" sz="2200">
                <a:solidFill>
                  <a:srgbClr val="000000"/>
                </a:solidFill>
                <a:effectLst/>
                <a:latin typeface="Times New Roman" panose="02020603050405020304" pitchFamily="18" charset="0"/>
                <a:ea typeface="Calibri" panose="020F0502020204030204" pitchFamily="34" charset="0"/>
              </a:rPr>
              <a:t>Select an image to upload: tải lên ảnh</a:t>
            </a:r>
          </a:p>
          <a:p>
            <a:pPr>
              <a:lnSpc>
                <a:spcPct val="115000"/>
              </a:lnSpc>
              <a:spcAft>
                <a:spcPts val="1000"/>
              </a:spcAft>
            </a:pPr>
            <a:r>
              <a:rPr lang="en-US" sz="2200">
                <a:solidFill>
                  <a:srgbClr val="000000"/>
                </a:solidFill>
                <a:effectLst/>
                <a:latin typeface="Times New Roman" panose="02020603050405020304" pitchFamily="18" charset="0"/>
                <a:ea typeface="Calibri" panose="020F0502020204030204" pitchFamily="34" charset="0"/>
              </a:rPr>
              <a:t> sản phẩm</a:t>
            </a:r>
            <a:endParaRPr lang="gd-GB" sz="220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72926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6CE97-0812-42C2-9DED-FAA8E64D6D49}"/>
              </a:ext>
            </a:extLst>
          </p:cNvPr>
          <p:cNvSpPr>
            <a:spLocks noGrp="1"/>
          </p:cNvSpPr>
          <p:nvPr>
            <p:ph type="title"/>
          </p:nvPr>
        </p:nvSpPr>
        <p:spPr>
          <a:xfrm>
            <a:off x="1692858" y="132347"/>
            <a:ext cx="10018713" cy="934453"/>
          </a:xfrm>
        </p:spPr>
        <p:txBody>
          <a:bodyPr>
            <a:normAutofit/>
          </a:bodyPr>
          <a:lstStyle/>
          <a:p>
            <a:pPr algn="l"/>
            <a:r>
              <a:rPr lang="en-US"/>
              <a:t>4. </a:t>
            </a:r>
            <a:r>
              <a:rPr lang="en-US">
                <a:solidFill>
                  <a:srgbClr val="000000"/>
                </a:solidFill>
                <a:effectLst/>
                <a:ea typeface="Calibri" panose="020F0502020204030204" pitchFamily="34" charset="0"/>
              </a:rPr>
              <a:t>ƯU VÀ NHƯỢC ĐIỂM CỦA TRANG WEB </a:t>
            </a:r>
            <a:endParaRPr lang="gd-GB"/>
          </a:p>
        </p:txBody>
      </p:sp>
      <p:sp>
        <p:nvSpPr>
          <p:cNvPr id="3" name="Content Placeholder 2">
            <a:extLst>
              <a:ext uri="{FF2B5EF4-FFF2-40B4-BE49-F238E27FC236}">
                <a16:creationId xmlns:a16="http://schemas.microsoft.com/office/drawing/2014/main" id="{829F2F3C-4BC8-4B7D-B693-72CB79E83504}"/>
              </a:ext>
            </a:extLst>
          </p:cNvPr>
          <p:cNvSpPr>
            <a:spLocks noGrp="1"/>
          </p:cNvSpPr>
          <p:nvPr>
            <p:ph idx="1"/>
          </p:nvPr>
        </p:nvSpPr>
        <p:spPr>
          <a:xfrm>
            <a:off x="1348369" y="1199148"/>
            <a:ext cx="10707690" cy="5658852"/>
          </a:xfrm>
        </p:spPr>
        <p:txBody>
          <a:bodyPr>
            <a:normAutofit/>
          </a:bodyPr>
          <a:lstStyle/>
          <a:p>
            <a:pPr marL="0" indent="0" algn="just">
              <a:lnSpc>
                <a:spcPct val="115000"/>
              </a:lnSpc>
              <a:spcBef>
                <a:spcPts val="1000"/>
              </a:spcBef>
              <a:spcAft>
                <a:spcPts val="200"/>
              </a:spcAft>
              <a:buNone/>
              <a:tabLst>
                <a:tab pos="457200" algn="ctr"/>
                <a:tab pos="1407795" algn="ctr"/>
              </a:tabLst>
            </a:pPr>
            <a:r>
              <a:rPr lang="en-US" b="1">
                <a:effectLst/>
                <a:latin typeface="Times New Roman" panose="02020603050405020304" pitchFamily="18" charset="0"/>
                <a:ea typeface="Times New Roman" panose="02020603050405020304" pitchFamily="18" charset="0"/>
                <a:cs typeface="Times New Roman" panose="02020603050405020304" pitchFamily="18" charset="0"/>
              </a:rPr>
              <a:t>1 Ưu điểm: </a:t>
            </a:r>
            <a:endParaRPr lang="gd-GB" b="1">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fontAlgn="base">
              <a:buClr>
                <a:srgbClr val="000000"/>
              </a:buClr>
              <a:buSzPts val="1400"/>
              <a:buFont typeface="Symbol" panose="05050102010706020507" pitchFamily="18" charset="2"/>
              <a:buChar char="-"/>
            </a:pPr>
            <a:r>
              <a:rPr lang="en-US" u="none" strike="noStrike">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Trang web được xây dựng gọn nhẹ, dễ sử dụng. </a:t>
            </a:r>
            <a:endParaRPr lang="gd-GB" u="none" strike="noStrike">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fontAlgn="base">
              <a:buClr>
                <a:srgbClr val="000000"/>
              </a:buClr>
              <a:buSzPts val="1400"/>
              <a:buFont typeface="Symbol" panose="05050102010706020507" pitchFamily="18" charset="2"/>
              <a:buChar char="-"/>
            </a:pPr>
            <a:r>
              <a:rPr lang="en-US" u="none" strike="noStrike">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Trang web ràng buộc dữ liệu được đảm bảo. </a:t>
            </a:r>
            <a:endParaRPr lang="gd-GB" u="none" strike="noStrike">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fontAlgn="base">
              <a:buClr>
                <a:srgbClr val="000000"/>
              </a:buClr>
              <a:buSzPts val="1400"/>
              <a:buFont typeface="Symbol" panose="05050102010706020507" pitchFamily="18" charset="2"/>
              <a:buChar char="-"/>
            </a:pPr>
            <a:r>
              <a:rPr lang="en-US" u="none" strike="noStrike">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Giao diện thân thiện với người sử dụng. </a:t>
            </a:r>
            <a:endParaRPr lang="gd-GB" u="none" strike="noStrike">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90170" indent="0" algn="just">
              <a:lnSpc>
                <a:spcPct val="115000"/>
              </a:lnSpc>
              <a:spcBef>
                <a:spcPts val="1000"/>
              </a:spcBef>
              <a:buNone/>
            </a:pPr>
            <a:r>
              <a:rPr lang="en-US" b="1">
                <a:effectLst/>
                <a:latin typeface="Times New Roman" panose="02020603050405020304" pitchFamily="18" charset="0"/>
                <a:ea typeface="Times New Roman" panose="02020603050405020304" pitchFamily="18" charset="0"/>
                <a:cs typeface="Times New Roman" panose="02020603050405020304" pitchFamily="18" charset="0"/>
              </a:rPr>
              <a:t>2 Nhược điểm: </a:t>
            </a:r>
            <a:endParaRPr lang="gd-GB" b="1">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fontAlgn="base">
              <a:buClr>
                <a:srgbClr val="000000"/>
              </a:buClr>
              <a:buSzPts val="1400"/>
              <a:buFont typeface="Symbol" panose="05050102010706020507" pitchFamily="18" charset="2"/>
              <a:buChar char="-"/>
            </a:pPr>
            <a:r>
              <a:rPr lang="en-US" u="none" strike="noStrike">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Cách tổ chức dữ liệu và kỹ thuật lập trình chưa tốt. </a:t>
            </a:r>
            <a:endParaRPr lang="gd-GB" u="none" strike="noStrike">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fontAlgn="base">
              <a:buClr>
                <a:srgbClr val="000000"/>
              </a:buClr>
              <a:buSzPts val="1400"/>
              <a:buFont typeface="Symbol" panose="05050102010706020507" pitchFamily="18" charset="2"/>
              <a:buChar char="-"/>
            </a:pPr>
            <a:r>
              <a:rPr lang="en-US" u="none" strike="noStrike">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Các chức năng của chương trình </a:t>
            </a:r>
            <a:r>
              <a:rPr lang="en-US">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kém</a:t>
            </a:r>
            <a:r>
              <a:rPr lang="en-US" u="none" strike="noStrike">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linh động</a:t>
            </a:r>
            <a:r>
              <a:rPr lang="en-US">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t>
            </a:r>
            <a:endParaRPr lang="gd-GB" u="none" strike="noStrike">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fontAlgn="base">
              <a:buClr>
                <a:srgbClr val="000000"/>
              </a:buClr>
              <a:buSzPts val="1400"/>
              <a:buFont typeface="Symbol" panose="05050102010706020507" pitchFamily="18" charset="2"/>
              <a:buChar char="-"/>
            </a:pPr>
            <a:r>
              <a:rPr lang="en-US" u="none" strike="noStrike">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Khi thu nhỏ cửa sổ trình duyệt, bố cục của trang web bị lệch </a:t>
            </a:r>
            <a:endParaRPr lang="gd-GB" u="none" strike="noStrike">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fontAlgn="base">
              <a:buClr>
                <a:srgbClr val="000000"/>
              </a:buClr>
              <a:buSzPts val="1400"/>
              <a:buFont typeface="Symbol" panose="05050102010706020507" pitchFamily="18" charset="2"/>
              <a:buChar char="-"/>
            </a:pPr>
            <a:r>
              <a:rPr lang="en-US" u="none" strike="noStrike">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Bảo mật dữ liệu còn kém</a:t>
            </a:r>
            <a:endParaRPr lang="gd-GB" u="none" strike="noStrike">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endParaRPr lang="gd-GB"/>
          </a:p>
        </p:txBody>
      </p:sp>
    </p:spTree>
    <p:extLst>
      <p:ext uri="{BB962C8B-B14F-4D97-AF65-F5344CB8AC3E}">
        <p14:creationId xmlns:p14="http://schemas.microsoft.com/office/powerpoint/2010/main" val="1691514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D74CB-1BBB-49E7-961B-2DB59740C0E3}"/>
              </a:ext>
            </a:extLst>
          </p:cNvPr>
          <p:cNvSpPr>
            <a:spLocks noGrp="1"/>
          </p:cNvSpPr>
          <p:nvPr>
            <p:ph type="title"/>
          </p:nvPr>
        </p:nvSpPr>
        <p:spPr/>
        <p:txBody>
          <a:bodyPr/>
          <a:lstStyle/>
          <a:p>
            <a:endParaRPr lang="gd-GB"/>
          </a:p>
        </p:txBody>
      </p:sp>
      <p:sp>
        <p:nvSpPr>
          <p:cNvPr id="3" name="Content Placeholder 2">
            <a:extLst>
              <a:ext uri="{FF2B5EF4-FFF2-40B4-BE49-F238E27FC236}">
                <a16:creationId xmlns:a16="http://schemas.microsoft.com/office/drawing/2014/main" id="{8F4211AF-C2BA-4609-82D3-8A322D34B2E5}"/>
              </a:ext>
            </a:extLst>
          </p:cNvPr>
          <p:cNvSpPr>
            <a:spLocks noGrp="1"/>
          </p:cNvSpPr>
          <p:nvPr>
            <p:ph idx="1"/>
          </p:nvPr>
        </p:nvSpPr>
        <p:spPr/>
        <p:txBody>
          <a:bodyPr/>
          <a:lstStyle/>
          <a:p>
            <a:endParaRPr lang="gd-GB"/>
          </a:p>
        </p:txBody>
      </p:sp>
    </p:spTree>
    <p:extLst>
      <p:ext uri="{BB962C8B-B14F-4D97-AF65-F5344CB8AC3E}">
        <p14:creationId xmlns:p14="http://schemas.microsoft.com/office/powerpoint/2010/main" val="1819210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33A32-397F-4756-ABE4-2E12DD5EB3C8}"/>
              </a:ext>
            </a:extLst>
          </p:cNvPr>
          <p:cNvSpPr>
            <a:spLocks noGrp="1"/>
          </p:cNvSpPr>
          <p:nvPr>
            <p:ph type="title"/>
          </p:nvPr>
        </p:nvSpPr>
        <p:spPr>
          <a:xfrm>
            <a:off x="1652987" y="64363"/>
            <a:ext cx="10018713" cy="787893"/>
          </a:xfrm>
        </p:spPr>
        <p:txBody>
          <a:bodyPr/>
          <a:lstStyle/>
          <a:p>
            <a:pPr algn="l"/>
            <a:r>
              <a:rPr lang="en-US"/>
              <a:t>I. Giới thiệu đề tài</a:t>
            </a:r>
            <a:endParaRPr lang="gd-GB"/>
          </a:p>
        </p:txBody>
      </p:sp>
      <p:sp>
        <p:nvSpPr>
          <p:cNvPr id="3" name="Content Placeholder 2">
            <a:extLst>
              <a:ext uri="{FF2B5EF4-FFF2-40B4-BE49-F238E27FC236}">
                <a16:creationId xmlns:a16="http://schemas.microsoft.com/office/drawing/2014/main" id="{5DA65439-C9DF-4300-B713-539C243B6002}"/>
              </a:ext>
            </a:extLst>
          </p:cNvPr>
          <p:cNvSpPr>
            <a:spLocks noGrp="1"/>
          </p:cNvSpPr>
          <p:nvPr>
            <p:ph idx="1"/>
          </p:nvPr>
        </p:nvSpPr>
        <p:spPr>
          <a:xfrm>
            <a:off x="1484310" y="1740023"/>
            <a:ext cx="10018713" cy="4051178"/>
          </a:xfrm>
        </p:spPr>
        <p:txBody>
          <a:bodyPr>
            <a:normAutofit lnSpcReduction="10000"/>
          </a:bodyPr>
          <a:lstStyle/>
          <a:p>
            <a:pPr algn="just"/>
            <a:r>
              <a:rPr lang="en-US"/>
              <a:t> </a:t>
            </a:r>
            <a:r>
              <a:rPr lang="en-US">
                <a:solidFill>
                  <a:srgbClr val="000000"/>
                </a:solidFill>
                <a:effectLst/>
                <a:latin typeface="Times New Roman" panose="02020603050405020304" pitchFamily="18" charset="0"/>
                <a:ea typeface="Times New Roman" panose="02020603050405020304" pitchFamily="18" charset="0"/>
              </a:rPr>
              <a:t>Việc ứng dụng CNTT đã mang lại bước đột phá mới cho công tác quản lý bán hàng, giúp doanh nghiệp nắm bắt thông tin về hàng hóa, vật tư, thông tin khách hàng, và trạng thái các đơn đặt hàng... một cách chính xác và kịp thời. </a:t>
            </a:r>
          </a:p>
          <a:p>
            <a:pPr marL="270510" algn="just">
              <a:lnSpc>
                <a:spcPct val="115000"/>
              </a:lnSpc>
              <a:spcBef>
                <a:spcPts val="600"/>
              </a:spcBef>
              <a:spcAft>
                <a:spcPts val="1000"/>
              </a:spcAft>
            </a:pPr>
            <a:r>
              <a:rPr lang="en-US">
                <a:effectLst/>
                <a:latin typeface="Times New Roman" panose="02020603050405020304" pitchFamily="18" charset="0"/>
                <a:ea typeface="Calibri" panose="020F0502020204030204" pitchFamily="34" charset="0"/>
              </a:rPr>
              <a:t>Website bán hàng lúc này sẽ là một công cụ không thể thiếu cho các nhân viên khi phục vụ khách hàng của mình khi lên đơn hàng cũng như kiểm tra bảo hành.</a:t>
            </a:r>
            <a:endParaRPr lang="gd-GB">
              <a:effectLst/>
              <a:latin typeface="Times New Roman" panose="02020603050405020304" pitchFamily="18" charset="0"/>
              <a:ea typeface="Calibri" panose="020F0502020204030204" pitchFamily="34" charset="0"/>
            </a:endParaRPr>
          </a:p>
          <a:p>
            <a:pPr marL="269875" algn="just">
              <a:lnSpc>
                <a:spcPct val="115000"/>
              </a:lnSpc>
              <a:spcBef>
                <a:spcPts val="600"/>
              </a:spcBef>
              <a:spcAft>
                <a:spcPts val="1000"/>
              </a:spcAft>
            </a:pPr>
            <a:r>
              <a:rPr lang="en-US">
                <a:effectLst/>
                <a:latin typeface="Times New Roman" panose="02020603050405020304" pitchFamily="18" charset="0"/>
                <a:ea typeface="Calibri" panose="020F0502020204030204" pitchFamily="34" charset="0"/>
              </a:rPr>
              <a:t>Website hỗ trợ các chức năng như kiểm tra, đăng ký thông tin cho khách hàng, kiểm tra thời hạn bảo hành của sản phẩm khách hàng đã mua, tìm kiếm sản phẩm, lên đơn hàng, kiểm tra chấm công,…</a:t>
            </a:r>
            <a:endParaRPr lang="gd-GB">
              <a:effectLst/>
              <a:latin typeface="Times New Roman" panose="02020603050405020304" pitchFamily="18" charset="0"/>
              <a:ea typeface="Calibri" panose="020F0502020204030204" pitchFamily="34" charset="0"/>
            </a:endParaRPr>
          </a:p>
          <a:p>
            <a:pPr algn="just"/>
            <a:endParaRPr lang="gd-GB">
              <a:solidFill>
                <a:srgbClr val="000000"/>
              </a:solidFill>
              <a:effectLst/>
              <a:latin typeface="Times New Roman" panose="02020603050405020304" pitchFamily="18" charset="0"/>
              <a:ea typeface="Calibri" panose="020F0502020204030204" pitchFamily="34" charset="0"/>
            </a:endParaRPr>
          </a:p>
          <a:p>
            <a:pPr algn="just"/>
            <a:endParaRPr lang="gd-GB"/>
          </a:p>
        </p:txBody>
      </p:sp>
    </p:spTree>
    <p:extLst>
      <p:ext uri="{BB962C8B-B14F-4D97-AF65-F5344CB8AC3E}">
        <p14:creationId xmlns:p14="http://schemas.microsoft.com/office/powerpoint/2010/main" val="873597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AA243-0225-425F-873C-F81109F77006}"/>
              </a:ext>
            </a:extLst>
          </p:cNvPr>
          <p:cNvSpPr>
            <a:spLocks noGrp="1"/>
          </p:cNvSpPr>
          <p:nvPr>
            <p:ph type="title"/>
          </p:nvPr>
        </p:nvSpPr>
        <p:spPr>
          <a:xfrm>
            <a:off x="1724941" y="0"/>
            <a:ext cx="10018713" cy="876300"/>
          </a:xfrm>
        </p:spPr>
        <p:txBody>
          <a:bodyPr/>
          <a:lstStyle/>
          <a:p>
            <a:pPr algn="l"/>
            <a:r>
              <a:rPr lang="en-US"/>
              <a:t>II. Đặc tả đề tài</a:t>
            </a:r>
            <a:endParaRPr lang="gd-GB"/>
          </a:p>
        </p:txBody>
      </p:sp>
      <p:sp>
        <p:nvSpPr>
          <p:cNvPr id="3" name="Content Placeholder 2">
            <a:extLst>
              <a:ext uri="{FF2B5EF4-FFF2-40B4-BE49-F238E27FC236}">
                <a16:creationId xmlns:a16="http://schemas.microsoft.com/office/drawing/2014/main" id="{C1165FA2-A48C-4573-81EB-A8022FB02CA0}"/>
              </a:ext>
            </a:extLst>
          </p:cNvPr>
          <p:cNvSpPr>
            <a:spLocks noGrp="1"/>
          </p:cNvSpPr>
          <p:nvPr>
            <p:ph idx="1"/>
          </p:nvPr>
        </p:nvSpPr>
        <p:spPr>
          <a:xfrm>
            <a:off x="2015231" y="876301"/>
            <a:ext cx="9303798" cy="4914900"/>
          </a:xfrm>
        </p:spPr>
        <p:txBody>
          <a:bodyPr>
            <a:normAutofit/>
          </a:bodyPr>
          <a:lstStyle/>
          <a:p>
            <a:pPr marL="0" indent="0" algn="just">
              <a:buNone/>
            </a:pPr>
            <a:r>
              <a:rPr lang="en-US" sz="2600" b="1" u="sng">
                <a:solidFill>
                  <a:srgbClr val="000000"/>
                </a:solidFill>
                <a:effectLst/>
                <a:latin typeface="Times New Roman" panose="02020603050405020304" pitchFamily="18" charset="0"/>
                <a:ea typeface="Calibri" panose="020F0502020204030204" pitchFamily="34" charset="0"/>
              </a:rPr>
              <a:t>Website</a:t>
            </a:r>
            <a:r>
              <a:rPr lang="en-US" sz="2600" b="1" u="sng">
                <a:solidFill>
                  <a:srgbClr val="000000"/>
                </a:solidFill>
                <a:effectLst/>
                <a:latin typeface="Times New Roman" panose="02020603050405020304" pitchFamily="18" charset="0"/>
                <a:ea typeface="Times New Roman" panose="02020603050405020304" pitchFamily="18" charset="0"/>
              </a:rPr>
              <a:t> bán hàng điện tử </a:t>
            </a:r>
            <a:r>
              <a:rPr lang="en-US" sz="2600">
                <a:solidFill>
                  <a:srgbClr val="000000"/>
                </a:solidFill>
                <a:effectLst/>
                <a:latin typeface="Times New Roman" panose="02020603050405020304" pitchFamily="18" charset="0"/>
                <a:ea typeface="Times New Roman" panose="02020603050405020304" pitchFamily="18" charset="0"/>
              </a:rPr>
              <a:t>phải hỗ trợ việc quản lý các thông tin cho cửa hàng bán đồ điện tử, tự động hóa quy trình quản lý hàng hóa, vật tư giảm chi phí nhân công, tăng độ chính xác của các đơn hàng và cung cấp dịch vụ nhanh chóng đến cho khách hàng. Nó được phát triển với mục đích đáp ứng kịp thời mọi chức năng từ khâu nhập, xuất, kiểm kê, quản lý hàng hóa, doanh thu,... nhằm làm tăng hiệu quả sản xuất kinh doanh cho cửa hàng. </a:t>
            </a:r>
            <a:endParaRPr lang="gd-GB" sz="2600">
              <a:solidFill>
                <a:srgbClr val="000000"/>
              </a:solidFill>
              <a:effectLst/>
              <a:latin typeface="Times New Roman" panose="02020603050405020304" pitchFamily="18" charset="0"/>
              <a:ea typeface="Calibri" panose="020F0502020204030204" pitchFamily="34" charset="0"/>
            </a:endParaRPr>
          </a:p>
          <a:p>
            <a:pPr marL="0" indent="0" algn="just">
              <a:buNone/>
            </a:pPr>
            <a:endParaRPr lang="gd-GB" sz="2600"/>
          </a:p>
        </p:txBody>
      </p:sp>
    </p:spTree>
    <p:extLst>
      <p:ext uri="{BB962C8B-B14F-4D97-AF65-F5344CB8AC3E}">
        <p14:creationId xmlns:p14="http://schemas.microsoft.com/office/powerpoint/2010/main" val="3928681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66F01-DFD1-47BC-BE55-32FB10426115}"/>
              </a:ext>
            </a:extLst>
          </p:cNvPr>
          <p:cNvSpPr>
            <a:spLocks noGrp="1"/>
          </p:cNvSpPr>
          <p:nvPr>
            <p:ph type="title"/>
          </p:nvPr>
        </p:nvSpPr>
        <p:spPr>
          <a:xfrm>
            <a:off x="1484311" y="110971"/>
            <a:ext cx="10707689" cy="560384"/>
          </a:xfrm>
        </p:spPr>
        <p:txBody>
          <a:bodyPr>
            <a:normAutofit fontScale="90000"/>
          </a:bodyPr>
          <a:lstStyle/>
          <a:p>
            <a:pPr algn="l"/>
            <a:r>
              <a:rPr lang="en-US"/>
              <a:t>III. CHỨC NĂNG CHÍNH CỦA WEBSITE BÁN HÀNG</a:t>
            </a:r>
            <a:endParaRPr lang="gd-GB"/>
          </a:p>
        </p:txBody>
      </p:sp>
      <p:sp>
        <p:nvSpPr>
          <p:cNvPr id="3" name="Content Placeholder 2">
            <a:extLst>
              <a:ext uri="{FF2B5EF4-FFF2-40B4-BE49-F238E27FC236}">
                <a16:creationId xmlns:a16="http://schemas.microsoft.com/office/drawing/2014/main" id="{9F5F0FAC-7D51-4E10-8988-86DA278AB858}"/>
              </a:ext>
            </a:extLst>
          </p:cNvPr>
          <p:cNvSpPr>
            <a:spLocks noGrp="1"/>
          </p:cNvSpPr>
          <p:nvPr>
            <p:ph idx="1"/>
          </p:nvPr>
        </p:nvSpPr>
        <p:spPr>
          <a:xfrm>
            <a:off x="1484311" y="671355"/>
            <a:ext cx="10018713" cy="475657"/>
          </a:xfrm>
        </p:spPr>
        <p:txBody>
          <a:bodyPr/>
          <a:lstStyle/>
          <a:p>
            <a:pPr marL="457200" indent="-457200">
              <a:buAutoNum type="arabicPeriod"/>
            </a:pPr>
            <a:r>
              <a:rPr lang="en-US"/>
              <a:t>GIAO DIỆN CHÍNH CỦA TRANG WEB</a:t>
            </a:r>
          </a:p>
        </p:txBody>
      </p:sp>
      <p:pic>
        <p:nvPicPr>
          <p:cNvPr id="4" name="Picture 3">
            <a:extLst>
              <a:ext uri="{FF2B5EF4-FFF2-40B4-BE49-F238E27FC236}">
                <a16:creationId xmlns:a16="http://schemas.microsoft.com/office/drawing/2014/main" id="{768EB1EC-CE65-4846-AAF6-B1EB7DBA42A3}"/>
              </a:ext>
            </a:extLst>
          </p:cNvPr>
          <p:cNvPicPr/>
          <p:nvPr/>
        </p:nvPicPr>
        <p:blipFill rotWithShape="1">
          <a:blip r:embed="rId2" cstate="print">
            <a:extLst>
              <a:ext uri="{28A0092B-C50C-407E-A947-70E740481C1C}">
                <a14:useLocalDpi xmlns:a14="http://schemas.microsoft.com/office/drawing/2010/main" val="0"/>
              </a:ext>
            </a:extLst>
          </a:blip>
          <a:srcRect l="9622" r="9172"/>
          <a:stretch/>
        </p:blipFill>
        <p:spPr bwMode="auto">
          <a:xfrm>
            <a:off x="1633491" y="1231740"/>
            <a:ext cx="9869533" cy="538212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76994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038C5-9197-433C-A541-FAEE0E928DED}"/>
              </a:ext>
            </a:extLst>
          </p:cNvPr>
          <p:cNvSpPr>
            <a:spLocks noGrp="1"/>
          </p:cNvSpPr>
          <p:nvPr>
            <p:ph type="title"/>
          </p:nvPr>
        </p:nvSpPr>
        <p:spPr>
          <a:xfrm>
            <a:off x="1676816" y="144379"/>
            <a:ext cx="10018713" cy="786063"/>
          </a:xfrm>
        </p:spPr>
        <p:txBody>
          <a:bodyPr>
            <a:normAutofit/>
          </a:bodyPr>
          <a:lstStyle/>
          <a:p>
            <a:pPr algn="l"/>
            <a:r>
              <a:rPr lang="en-US">
                <a:effectLst/>
                <a:ea typeface="Calibri" panose="020F0502020204030204" pitchFamily="34" charset="0"/>
              </a:rPr>
              <a:t>2. Các chức năng ở giao diện trang chủ</a:t>
            </a:r>
            <a:endParaRPr lang="gd-GB"/>
          </a:p>
        </p:txBody>
      </p:sp>
      <p:sp>
        <p:nvSpPr>
          <p:cNvPr id="3" name="Content Placeholder 2">
            <a:extLst>
              <a:ext uri="{FF2B5EF4-FFF2-40B4-BE49-F238E27FC236}">
                <a16:creationId xmlns:a16="http://schemas.microsoft.com/office/drawing/2014/main" id="{E153B7D5-840C-48D7-83DA-0EDCDB5E679B}"/>
              </a:ext>
            </a:extLst>
          </p:cNvPr>
          <p:cNvSpPr>
            <a:spLocks noGrp="1"/>
          </p:cNvSpPr>
          <p:nvPr>
            <p:ph idx="1"/>
          </p:nvPr>
        </p:nvSpPr>
        <p:spPr>
          <a:xfrm>
            <a:off x="1484310" y="1090863"/>
            <a:ext cx="10211219" cy="5277853"/>
          </a:xfrm>
        </p:spPr>
        <p:txBody>
          <a:bodyPr/>
          <a:lstStyle/>
          <a:p>
            <a:pPr marL="0" indent="0">
              <a:lnSpc>
                <a:spcPct val="115000"/>
              </a:lnSpc>
              <a:spcAft>
                <a:spcPts val="1000"/>
              </a:spcAft>
              <a:buNone/>
            </a:pPr>
            <a:r>
              <a:rPr lang="en-US" sz="1800" b="1" u="sng">
                <a:solidFill>
                  <a:srgbClr val="000000"/>
                </a:solidFill>
                <a:effectLst/>
                <a:latin typeface="Times New Roman" panose="02020603050405020304" pitchFamily="18" charset="0"/>
                <a:ea typeface="Calibri" panose="020F0502020204030204" pitchFamily="34" charset="0"/>
              </a:rPr>
              <a:t>Navbar:</a:t>
            </a:r>
            <a:endParaRPr lang="gd-GB" sz="1800" b="1" u="sng">
              <a:solidFill>
                <a:srgbClr val="000000"/>
              </a:solidFill>
              <a:effectLst/>
              <a:latin typeface="Times New Roman" panose="02020603050405020304" pitchFamily="18" charset="0"/>
              <a:ea typeface="Calibri" panose="020F0502020204030204" pitchFamily="34" charset="0"/>
            </a:endParaRPr>
          </a:p>
          <a:p>
            <a:pPr marL="342900" lvl="0" indent="-342900" algn="l">
              <a:lnSpc>
                <a:spcPct val="107000"/>
              </a:lnSpc>
              <a:spcAft>
                <a:spcPts val="800"/>
              </a:spcAft>
              <a:buFont typeface="Symbol" panose="05050102010706020507" pitchFamily="18" charset="2"/>
              <a:buChar char=""/>
            </a:pPr>
            <a:r>
              <a:rPr lang="en-US" sz="1800" b="1">
                <a:effectLst/>
                <a:latin typeface="Times New Roman" panose="02020603050405020304" pitchFamily="18" charset="0"/>
                <a:ea typeface="Calibri" panose="020F0502020204030204" pitchFamily="34" charset="0"/>
              </a:rPr>
              <a:t>Home</a:t>
            </a:r>
            <a:r>
              <a:rPr lang="en-US" sz="1800">
                <a:effectLst/>
                <a:latin typeface="Times New Roman" panose="02020603050405020304" pitchFamily="18" charset="0"/>
                <a:ea typeface="Calibri" panose="020F0502020204030204" pitchFamily="34" charset="0"/>
              </a:rPr>
              <a:t>: trở về trang chủ của phần mềm</a:t>
            </a:r>
            <a:endParaRPr lang="gd-GB" sz="1800">
              <a:effectLst/>
              <a:latin typeface="Times New Roman" panose="02020603050405020304" pitchFamily="18" charset="0"/>
              <a:ea typeface="Calibri" panose="020F0502020204030204" pitchFamily="34" charset="0"/>
            </a:endParaRPr>
          </a:p>
          <a:p>
            <a:pPr marL="342900" lvl="0" indent="-342900" algn="l">
              <a:lnSpc>
                <a:spcPct val="107000"/>
              </a:lnSpc>
              <a:spcAft>
                <a:spcPts val="1000"/>
              </a:spcAft>
              <a:buFont typeface="Symbol" panose="05050102010706020507" pitchFamily="18" charset="2"/>
              <a:buChar char=""/>
            </a:pPr>
            <a:r>
              <a:rPr lang="en-US" sz="1800" b="1">
                <a:effectLst/>
                <a:latin typeface="Times New Roman" panose="02020603050405020304" pitchFamily="18" charset="0"/>
                <a:ea typeface="Calibri" panose="020F0502020204030204" pitchFamily="34" charset="0"/>
              </a:rPr>
              <a:t>Cart: </a:t>
            </a:r>
            <a:r>
              <a:rPr lang="en-US" sz="1800">
                <a:effectLst/>
                <a:latin typeface="Times New Roman" panose="02020603050405020304" pitchFamily="18" charset="0"/>
                <a:ea typeface="Calibri" panose="020F0502020204030204" pitchFamily="34" charset="0"/>
              </a:rPr>
              <a:t>hiển thị số sản phẩm có trong giỏ hàng ở chữ số màu đỏ, khi nhấn vào button Cart sẽ di chuyển đển giỏ hàng của khách hàng</a:t>
            </a:r>
            <a:endParaRPr lang="gd-GB" sz="1800">
              <a:effectLst/>
              <a:latin typeface="Times New Roman" panose="02020603050405020304" pitchFamily="18" charset="0"/>
              <a:ea typeface="Calibri" panose="020F0502020204030204" pitchFamily="34" charset="0"/>
            </a:endParaRPr>
          </a:p>
          <a:p>
            <a:pPr marL="342900" lvl="0" indent="-342900" algn="l">
              <a:lnSpc>
                <a:spcPct val="107000"/>
              </a:lnSpc>
              <a:spcAft>
                <a:spcPts val="1000"/>
              </a:spcAft>
              <a:buFont typeface="Symbol" panose="05050102010706020507" pitchFamily="18" charset="2"/>
              <a:buChar char=""/>
            </a:pPr>
            <a:r>
              <a:rPr lang="en-US" sz="1800" b="1">
                <a:effectLst/>
                <a:latin typeface="Times New Roman" panose="02020603050405020304" pitchFamily="18" charset="0"/>
                <a:ea typeface="Calibri" panose="020F0502020204030204" pitchFamily="34" charset="0"/>
              </a:rPr>
              <a:t>Login: </a:t>
            </a:r>
            <a:r>
              <a:rPr lang="en-US" sz="1800">
                <a:effectLst/>
                <a:latin typeface="Times New Roman" panose="02020603050405020304" pitchFamily="18" charset="0"/>
                <a:ea typeface="Calibri" panose="020F0502020204030204" pitchFamily="34" charset="0"/>
              </a:rPr>
              <a:t>tới trang đăng nhập tài khoản khách hàng</a:t>
            </a:r>
            <a:endParaRPr lang="gd-GB" sz="1800">
              <a:effectLst/>
              <a:latin typeface="Times New Roman" panose="02020603050405020304" pitchFamily="18" charset="0"/>
              <a:ea typeface="Calibri" panose="020F0502020204030204" pitchFamily="34" charset="0"/>
            </a:endParaRPr>
          </a:p>
          <a:p>
            <a:pPr marL="342900" lvl="0" indent="-342900" algn="l">
              <a:lnSpc>
                <a:spcPct val="107000"/>
              </a:lnSpc>
              <a:spcAft>
                <a:spcPts val="1000"/>
              </a:spcAft>
              <a:buFont typeface="Symbol" panose="05050102010706020507" pitchFamily="18" charset="2"/>
              <a:buChar char=""/>
            </a:pPr>
            <a:r>
              <a:rPr lang="en-US" sz="1800" b="1">
                <a:effectLst/>
                <a:latin typeface="Times New Roman" panose="02020603050405020304" pitchFamily="18" charset="0"/>
                <a:ea typeface="Calibri" panose="020F0502020204030204" pitchFamily="34" charset="0"/>
              </a:rPr>
              <a:t>Sign-up</a:t>
            </a:r>
            <a:r>
              <a:rPr lang="en-US" sz="1800">
                <a:effectLst/>
                <a:latin typeface="Times New Roman" panose="02020603050405020304" pitchFamily="18" charset="0"/>
                <a:ea typeface="Calibri" panose="020F0502020204030204" pitchFamily="34" charset="0"/>
              </a:rPr>
              <a:t>: tới trang đăng ký khách hàng mới nếu chưa có sẵn tài khoản</a:t>
            </a:r>
            <a:endParaRPr lang="gd-GB" sz="1800">
              <a:effectLst/>
              <a:latin typeface="Times New Roman" panose="02020603050405020304" pitchFamily="18" charset="0"/>
              <a:ea typeface="Calibri" panose="020F0502020204030204" pitchFamily="34" charset="0"/>
            </a:endParaRPr>
          </a:p>
          <a:p>
            <a:pPr marL="270510" indent="0">
              <a:lnSpc>
                <a:spcPct val="115000"/>
              </a:lnSpc>
              <a:spcAft>
                <a:spcPts val="1000"/>
              </a:spcAft>
              <a:buNone/>
            </a:pPr>
            <a:r>
              <a:rPr lang="en-US" sz="1800">
                <a:solidFill>
                  <a:srgbClr val="000000"/>
                </a:solidFill>
                <a:effectLst/>
                <a:latin typeface="Times New Roman" panose="02020603050405020304" pitchFamily="18" charset="0"/>
                <a:ea typeface="Calibri" panose="020F0502020204030204" pitchFamily="34" charset="0"/>
              </a:rPr>
              <a:t>Main:</a:t>
            </a:r>
            <a:endParaRPr lang="gd-GB" sz="1800">
              <a:solidFill>
                <a:srgbClr val="000000"/>
              </a:solidFill>
              <a:effectLst/>
              <a:latin typeface="Times New Roman" panose="02020603050405020304" pitchFamily="18" charset="0"/>
              <a:ea typeface="Calibri" panose="020F0502020204030204" pitchFamily="34" charset="0"/>
            </a:endParaRPr>
          </a:p>
          <a:p>
            <a:pPr marL="342900" lvl="0" indent="-342900" algn="l">
              <a:lnSpc>
                <a:spcPct val="107000"/>
              </a:lnSpc>
              <a:spcAft>
                <a:spcPts val="800"/>
              </a:spcAft>
              <a:buFont typeface="Symbol" panose="05050102010706020507" pitchFamily="18" charset="2"/>
              <a:buChar char=""/>
            </a:pPr>
            <a:r>
              <a:rPr lang="en-US" sz="1800" b="1">
                <a:effectLst/>
                <a:latin typeface="Times New Roman" panose="02020603050405020304" pitchFamily="18" charset="0"/>
                <a:ea typeface="Calibri" panose="020F0502020204030204" pitchFamily="34" charset="0"/>
              </a:rPr>
              <a:t>All: </a:t>
            </a:r>
            <a:r>
              <a:rPr lang="en-US" sz="1800">
                <a:effectLst/>
                <a:latin typeface="Times New Roman" panose="02020603050405020304" pitchFamily="18" charset="0"/>
                <a:ea typeface="Calibri" panose="020F0502020204030204" pitchFamily="34" charset="0"/>
              </a:rPr>
              <a:t>hiển thị tất cả sản phẩm mà cửa hàng đang kinh doanh</a:t>
            </a:r>
            <a:endParaRPr lang="gd-GB" sz="1800">
              <a:effectLst/>
              <a:latin typeface="Times New Roman" panose="02020603050405020304" pitchFamily="18" charset="0"/>
              <a:ea typeface="Calibri" panose="020F0502020204030204" pitchFamily="34" charset="0"/>
            </a:endParaRPr>
          </a:p>
          <a:p>
            <a:pPr marL="342900" lvl="0" indent="-342900" algn="l">
              <a:lnSpc>
                <a:spcPct val="107000"/>
              </a:lnSpc>
              <a:spcAft>
                <a:spcPts val="1000"/>
              </a:spcAft>
              <a:buFont typeface="Symbol" panose="05050102010706020507" pitchFamily="18" charset="2"/>
              <a:buChar char=""/>
            </a:pPr>
            <a:r>
              <a:rPr lang="en-US" sz="1800" b="1">
                <a:effectLst/>
                <a:latin typeface="Times New Roman" panose="02020603050405020304" pitchFamily="18" charset="0"/>
                <a:ea typeface="Calibri" panose="020F0502020204030204" pitchFamily="34" charset="0"/>
              </a:rPr>
              <a:t>Laptops: </a:t>
            </a:r>
            <a:r>
              <a:rPr lang="en-US" sz="1800">
                <a:effectLst/>
                <a:latin typeface="Times New Roman" panose="02020603050405020304" pitchFamily="18" charset="0"/>
                <a:ea typeface="Calibri" panose="020F0502020204030204" pitchFamily="34" charset="0"/>
              </a:rPr>
              <a:t>chỉ hiển thị các sản phẩm có category là laptops</a:t>
            </a:r>
            <a:endParaRPr lang="gd-GB" sz="1800">
              <a:effectLst/>
              <a:latin typeface="Times New Roman" panose="02020603050405020304" pitchFamily="18" charset="0"/>
              <a:ea typeface="Calibri" panose="020F0502020204030204" pitchFamily="34" charset="0"/>
            </a:endParaRPr>
          </a:p>
          <a:p>
            <a:pPr marL="342900" lvl="0" indent="-342900" algn="l">
              <a:lnSpc>
                <a:spcPct val="107000"/>
              </a:lnSpc>
              <a:spcAft>
                <a:spcPts val="1000"/>
              </a:spcAft>
              <a:buFont typeface="Symbol" panose="05050102010706020507" pitchFamily="18" charset="2"/>
              <a:buChar char=""/>
            </a:pPr>
            <a:r>
              <a:rPr lang="en-US" sz="1800" b="1">
                <a:effectLst/>
                <a:latin typeface="Times New Roman" panose="02020603050405020304" pitchFamily="18" charset="0"/>
                <a:ea typeface="Calibri" panose="020F0502020204030204" pitchFamily="34" charset="0"/>
              </a:rPr>
              <a:t>Mobiles: </a:t>
            </a:r>
            <a:r>
              <a:rPr lang="en-US" sz="1800">
                <a:effectLst/>
                <a:latin typeface="Times New Roman" panose="02020603050405020304" pitchFamily="18" charset="0"/>
                <a:ea typeface="Calibri" panose="020F0502020204030204" pitchFamily="34" charset="0"/>
              </a:rPr>
              <a:t>chỉ hiển thị các sản phẩm có category là mobiles</a:t>
            </a:r>
            <a:endParaRPr lang="gd-GB" sz="1800">
              <a:effectLst/>
              <a:latin typeface="Times New Roman" panose="02020603050405020304" pitchFamily="18" charset="0"/>
              <a:ea typeface="Calibri" panose="020F0502020204030204" pitchFamily="34" charset="0"/>
            </a:endParaRPr>
          </a:p>
          <a:p>
            <a:pPr marL="342900" lvl="0" indent="-342900" algn="l">
              <a:lnSpc>
                <a:spcPct val="107000"/>
              </a:lnSpc>
              <a:spcAft>
                <a:spcPts val="1000"/>
              </a:spcAft>
              <a:buFont typeface="Symbol" panose="05050102010706020507" pitchFamily="18" charset="2"/>
              <a:buChar char=""/>
            </a:pPr>
            <a:r>
              <a:rPr lang="en-US" sz="1800" b="1">
                <a:effectLst/>
                <a:latin typeface="Times New Roman" panose="02020603050405020304" pitchFamily="18" charset="0"/>
                <a:ea typeface="Calibri" panose="020F0502020204030204" pitchFamily="34" charset="0"/>
              </a:rPr>
              <a:t>ADD TO CART: </a:t>
            </a:r>
            <a:r>
              <a:rPr lang="en-US" sz="1800">
                <a:effectLst/>
                <a:latin typeface="Times New Roman" panose="02020603050405020304" pitchFamily="18" charset="0"/>
                <a:ea typeface="Calibri" panose="020F0502020204030204" pitchFamily="34" charset="0"/>
              </a:rPr>
              <a:t>ấn để thêm sản phẩm vào giỏ hàng</a:t>
            </a:r>
            <a:endParaRPr lang="gd-GB" sz="1800">
              <a:effectLst/>
              <a:latin typeface="Times New Roman" panose="02020603050405020304" pitchFamily="18" charset="0"/>
              <a:ea typeface="Calibri" panose="020F0502020204030204" pitchFamily="34" charset="0"/>
            </a:endParaRPr>
          </a:p>
          <a:p>
            <a:endParaRPr lang="gd-GB"/>
          </a:p>
        </p:txBody>
      </p:sp>
    </p:spTree>
    <p:extLst>
      <p:ext uri="{BB962C8B-B14F-4D97-AF65-F5344CB8AC3E}">
        <p14:creationId xmlns:p14="http://schemas.microsoft.com/office/powerpoint/2010/main" val="4267294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AF297-E695-49E1-9783-75C279337F10}"/>
              </a:ext>
            </a:extLst>
          </p:cNvPr>
          <p:cNvSpPr>
            <a:spLocks noGrp="1"/>
          </p:cNvSpPr>
          <p:nvPr>
            <p:ph type="title"/>
          </p:nvPr>
        </p:nvSpPr>
        <p:spPr>
          <a:xfrm>
            <a:off x="1484310" y="164432"/>
            <a:ext cx="10018713" cy="902368"/>
          </a:xfrm>
        </p:spPr>
        <p:txBody>
          <a:bodyPr>
            <a:normAutofit/>
          </a:bodyPr>
          <a:lstStyle/>
          <a:p>
            <a:pPr algn="l"/>
            <a:r>
              <a:rPr lang="en-US"/>
              <a:t>3. </a:t>
            </a:r>
            <a:r>
              <a:rPr lang="en-US">
                <a:solidFill>
                  <a:srgbClr val="000000"/>
                </a:solidFill>
                <a:effectLst/>
                <a:ea typeface="Calibri" panose="020F0502020204030204" pitchFamily="34" charset="0"/>
              </a:rPr>
              <a:t>Giao diện trang đăng nhập và đăng ký</a:t>
            </a:r>
            <a:endParaRPr lang="gd-GB"/>
          </a:p>
        </p:txBody>
      </p:sp>
      <p:pic>
        <p:nvPicPr>
          <p:cNvPr id="5" name="Content Placeholder 4">
            <a:extLst>
              <a:ext uri="{FF2B5EF4-FFF2-40B4-BE49-F238E27FC236}">
                <a16:creationId xmlns:a16="http://schemas.microsoft.com/office/drawing/2014/main" id="{1970A037-8916-468C-8F12-8B9E8D7B8CDE}"/>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l="18756" r="18240"/>
          <a:stretch/>
        </p:blipFill>
        <p:spPr bwMode="auto">
          <a:xfrm>
            <a:off x="336886" y="1115478"/>
            <a:ext cx="7796463" cy="5742522"/>
          </a:xfrm>
          <a:prstGeom prst="rect">
            <a:avLst/>
          </a:prstGeom>
          <a:noFill/>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E84F941C-D4B0-41CD-A7A6-D30E29120F7F}"/>
              </a:ext>
            </a:extLst>
          </p:cNvPr>
          <p:cNvSpPr txBox="1"/>
          <p:nvPr/>
        </p:nvSpPr>
        <p:spPr>
          <a:xfrm>
            <a:off x="8277725" y="1833938"/>
            <a:ext cx="3577389" cy="4305602"/>
          </a:xfrm>
          <a:prstGeom prst="rect">
            <a:avLst/>
          </a:prstGeom>
          <a:noFill/>
        </p:spPr>
        <p:txBody>
          <a:bodyPr wrap="square">
            <a:spAutoFit/>
          </a:bodyPr>
          <a:lstStyle/>
          <a:p>
            <a:pPr algn="just">
              <a:lnSpc>
                <a:spcPct val="115000"/>
              </a:lnSpc>
              <a:spcAft>
                <a:spcPts val="1000"/>
              </a:spcAft>
            </a:pPr>
            <a:r>
              <a:rPr lang="en-US" sz="2400">
                <a:solidFill>
                  <a:srgbClr val="000000"/>
                </a:solidFill>
                <a:effectLst/>
                <a:latin typeface="Times New Roman" panose="02020603050405020304" pitchFamily="18" charset="0"/>
                <a:ea typeface="Calibri" panose="020F0502020204030204" pitchFamily="34" charset="0"/>
              </a:rPr>
              <a:t>Nhập các thông tin trang web yêu cầu để đăng ký. Username và Password sẽ là tên đăng nhập và mật khẩu đăng nhập cho lần kế tiếp. Sau khi điền đầy thủ thông tin, ấn vào nút “Register” để tiến hành đăng ký tài khoản cho khách hàng mới.</a:t>
            </a:r>
            <a:endParaRPr lang="gd-GB" sz="240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54218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43EED-C1DC-4C0D-8D19-E26E2BD00127}"/>
              </a:ext>
            </a:extLst>
          </p:cNvPr>
          <p:cNvSpPr>
            <a:spLocks noGrp="1"/>
          </p:cNvSpPr>
          <p:nvPr>
            <p:ph type="title"/>
          </p:nvPr>
        </p:nvSpPr>
        <p:spPr>
          <a:xfrm>
            <a:off x="1674542" y="140370"/>
            <a:ext cx="10018713" cy="854242"/>
          </a:xfrm>
        </p:spPr>
        <p:txBody>
          <a:bodyPr>
            <a:normAutofit/>
          </a:bodyPr>
          <a:lstStyle/>
          <a:p>
            <a:pPr algn="l"/>
            <a:r>
              <a:rPr lang="en-US">
                <a:solidFill>
                  <a:srgbClr val="000000"/>
                </a:solidFill>
                <a:effectLst/>
                <a:ea typeface="Calibri" panose="020F0502020204030204" pitchFamily="34" charset="0"/>
              </a:rPr>
              <a:t>Giao diện đăng nhập</a:t>
            </a:r>
            <a:endParaRPr lang="gd-GB"/>
          </a:p>
        </p:txBody>
      </p:sp>
      <p:pic>
        <p:nvPicPr>
          <p:cNvPr id="4" name="Content Placeholder 3">
            <a:extLst>
              <a:ext uri="{FF2B5EF4-FFF2-40B4-BE49-F238E27FC236}">
                <a16:creationId xmlns:a16="http://schemas.microsoft.com/office/drawing/2014/main" id="{A01D5B06-EF68-4490-879C-D6FA0ED1BD65}"/>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l="12623" r="12971" b="37073"/>
          <a:stretch/>
        </p:blipFill>
        <p:spPr bwMode="auto">
          <a:xfrm>
            <a:off x="192505" y="1363579"/>
            <a:ext cx="7154779" cy="5354051"/>
          </a:xfrm>
          <a:prstGeom prst="rect">
            <a:avLst/>
          </a:prstGeom>
          <a:noFill/>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D6749D86-22E5-45AE-8ED5-ACEAF7D6F36B}"/>
              </a:ext>
            </a:extLst>
          </p:cNvPr>
          <p:cNvSpPr txBox="1"/>
          <p:nvPr/>
        </p:nvSpPr>
        <p:spPr>
          <a:xfrm>
            <a:off x="7491662" y="1363579"/>
            <a:ext cx="4379495" cy="5155066"/>
          </a:xfrm>
          <a:prstGeom prst="rect">
            <a:avLst/>
          </a:prstGeom>
          <a:noFill/>
        </p:spPr>
        <p:txBody>
          <a:bodyPr wrap="square">
            <a:spAutoFit/>
          </a:bodyPr>
          <a:lstStyle/>
          <a:p>
            <a:pPr algn="just">
              <a:lnSpc>
                <a:spcPct val="115000"/>
              </a:lnSpc>
              <a:spcAft>
                <a:spcPts val="1000"/>
              </a:spcAft>
            </a:pPr>
            <a:r>
              <a:rPr lang="en-US" sz="2400">
                <a:solidFill>
                  <a:srgbClr val="000000"/>
                </a:solidFill>
                <a:effectLst/>
                <a:latin typeface="Times New Roman" panose="02020603050405020304" pitchFamily="18" charset="0"/>
                <a:ea typeface="Calibri" panose="020F0502020204030204" pitchFamily="34" charset="0"/>
              </a:rPr>
              <a:t>Nhập tên đăng nhập và mật khẩu đã được tạo qua chức năng đăng ký để tiến hành đăng nhập. Ấn vào “Log in” để tiến hành đăng nhập. Sau khi đăng nhập sẽ được đưa trở về giao diện trang chủ và tại thanh Navbar, chức năng “Login” sẽ đổi thành tên đăng nhập của người dùng và chức năng “Sign-up” sẽ trở thành chức năng “Logout” – đăng xuất như hình dưới.</a:t>
            </a:r>
            <a:endParaRPr lang="gd-GB" sz="240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541852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C3522-81F1-4F3F-A8A7-C94EB918C71D}"/>
              </a:ext>
            </a:extLst>
          </p:cNvPr>
          <p:cNvSpPr>
            <a:spLocks noGrp="1"/>
          </p:cNvSpPr>
          <p:nvPr>
            <p:ph type="title"/>
          </p:nvPr>
        </p:nvSpPr>
        <p:spPr>
          <a:xfrm>
            <a:off x="1612648" y="188495"/>
            <a:ext cx="10018713" cy="741947"/>
          </a:xfrm>
        </p:spPr>
        <p:txBody>
          <a:bodyPr>
            <a:normAutofit/>
          </a:bodyPr>
          <a:lstStyle/>
          <a:p>
            <a:pPr algn="l"/>
            <a:r>
              <a:rPr lang="en-US">
                <a:solidFill>
                  <a:srgbClr val="000000"/>
                </a:solidFill>
                <a:effectLst/>
                <a:ea typeface="Calibri" panose="020F0502020204030204" pitchFamily="34" charset="0"/>
              </a:rPr>
              <a:t>Giao diện sau khi đăng nhập</a:t>
            </a:r>
            <a:endParaRPr lang="gd-GB"/>
          </a:p>
        </p:txBody>
      </p:sp>
      <p:pic>
        <p:nvPicPr>
          <p:cNvPr id="5" name="Content Placeholder 4">
            <a:extLst>
              <a:ext uri="{FF2B5EF4-FFF2-40B4-BE49-F238E27FC236}">
                <a16:creationId xmlns:a16="http://schemas.microsoft.com/office/drawing/2014/main" id="{E531A423-F65D-4D27-B61C-97D6153B0199}"/>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l="1211" r="9556" b="9658"/>
          <a:stretch/>
        </p:blipFill>
        <p:spPr bwMode="auto">
          <a:xfrm>
            <a:off x="160421" y="930442"/>
            <a:ext cx="11871158" cy="592755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52576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913A7-159F-4B03-B77E-D19A45796A75}"/>
              </a:ext>
            </a:extLst>
          </p:cNvPr>
          <p:cNvSpPr>
            <a:spLocks noGrp="1"/>
          </p:cNvSpPr>
          <p:nvPr>
            <p:ph type="title"/>
          </p:nvPr>
        </p:nvSpPr>
        <p:spPr>
          <a:xfrm>
            <a:off x="1484310" y="236622"/>
            <a:ext cx="10499142" cy="1399674"/>
          </a:xfrm>
        </p:spPr>
        <p:txBody>
          <a:bodyPr>
            <a:noAutofit/>
          </a:bodyPr>
          <a:lstStyle/>
          <a:p>
            <a:pPr algn="l"/>
            <a:r>
              <a:rPr lang="en-US">
                <a:solidFill>
                  <a:srgbClr val="000000"/>
                </a:solidFill>
                <a:effectLst/>
                <a:ea typeface="Calibri" panose="020F0502020204030204" pitchFamily="34" charset="0"/>
              </a:rPr>
              <a:t>2.2. Chức năng thêm vào giỏ hàng và giao diện của giỏ hàng</a:t>
            </a:r>
            <a:endParaRPr lang="gd-GB"/>
          </a:p>
        </p:txBody>
      </p:sp>
      <p:sp>
        <p:nvSpPr>
          <p:cNvPr id="3" name="Content Placeholder 2">
            <a:extLst>
              <a:ext uri="{FF2B5EF4-FFF2-40B4-BE49-F238E27FC236}">
                <a16:creationId xmlns:a16="http://schemas.microsoft.com/office/drawing/2014/main" id="{FF932CD2-1E03-473E-9361-54D0F26BCCDD}"/>
              </a:ext>
            </a:extLst>
          </p:cNvPr>
          <p:cNvSpPr>
            <a:spLocks noGrp="1"/>
          </p:cNvSpPr>
          <p:nvPr>
            <p:ph idx="1"/>
          </p:nvPr>
        </p:nvSpPr>
        <p:spPr>
          <a:xfrm>
            <a:off x="8903369" y="3112170"/>
            <a:ext cx="2695073" cy="1267326"/>
          </a:xfrm>
        </p:spPr>
        <p:txBody>
          <a:bodyPr>
            <a:noAutofit/>
          </a:bodyPr>
          <a:lstStyle/>
          <a:p>
            <a:pPr marL="0" indent="0" algn="just">
              <a:lnSpc>
                <a:spcPct val="115000"/>
              </a:lnSpc>
              <a:spcAft>
                <a:spcPts val="1000"/>
              </a:spcAft>
              <a:buNone/>
              <a:tabLst>
                <a:tab pos="970280" algn="l"/>
              </a:tabLst>
            </a:pPr>
            <a:r>
              <a:rPr lang="en-US">
                <a:solidFill>
                  <a:srgbClr val="000000"/>
                </a:solidFill>
                <a:effectLst/>
                <a:latin typeface="Times New Roman" panose="02020603050405020304" pitchFamily="18" charset="0"/>
                <a:ea typeface="Calibri" panose="020F0502020204030204" pitchFamily="34" charset="0"/>
              </a:rPr>
              <a:t>Để thực hiện thêm sản phẩm vào giỏ hàng, ấn vào nút “ADD TO CART” bên dưới món hàng cần thêm.</a:t>
            </a:r>
            <a:endParaRPr lang="gd-GB">
              <a:solidFill>
                <a:srgbClr val="000000"/>
              </a:solidFill>
              <a:effectLst/>
              <a:latin typeface="Times New Roman" panose="02020603050405020304" pitchFamily="18" charset="0"/>
              <a:ea typeface="Calibri" panose="020F0502020204030204" pitchFamily="34" charset="0"/>
            </a:endParaRPr>
          </a:p>
        </p:txBody>
      </p:sp>
      <p:pic>
        <p:nvPicPr>
          <p:cNvPr id="6" name="Picture 5">
            <a:extLst>
              <a:ext uri="{FF2B5EF4-FFF2-40B4-BE49-F238E27FC236}">
                <a16:creationId xmlns:a16="http://schemas.microsoft.com/office/drawing/2014/main" id="{869A4E95-9F7B-4E9A-8BB8-98F49AD8A876}"/>
              </a:ext>
            </a:extLst>
          </p:cNvPr>
          <p:cNvPicPr/>
          <p:nvPr/>
        </p:nvPicPr>
        <p:blipFill rotWithShape="1">
          <a:blip r:embed="rId2" cstate="print">
            <a:extLst>
              <a:ext uri="{28A0092B-C50C-407E-A947-70E740481C1C}">
                <a14:useLocalDpi xmlns:a14="http://schemas.microsoft.com/office/drawing/2010/main" val="0"/>
              </a:ext>
            </a:extLst>
          </a:blip>
          <a:srcRect l="17174" r="15984" b="3622"/>
          <a:stretch/>
        </p:blipFill>
        <p:spPr bwMode="auto">
          <a:xfrm>
            <a:off x="0" y="1636296"/>
            <a:ext cx="8261685" cy="498508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529017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76</TotalTime>
  <Words>1124</Words>
  <Application>Microsoft Office PowerPoint</Application>
  <PresentationFormat>Widescreen</PresentationFormat>
  <Paragraphs>60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Algerian</vt:lpstr>
      <vt:lpstr>Arial</vt:lpstr>
      <vt:lpstr>Arial Nova Light</vt:lpstr>
      <vt:lpstr>Corbel</vt:lpstr>
      <vt:lpstr>Symbol</vt:lpstr>
      <vt:lpstr>Times New Roman</vt:lpstr>
      <vt:lpstr>Parallax</vt:lpstr>
      <vt:lpstr>BÁO CÁO ĐỒ ÁN JAVA ĐỀ tài: XÂY DỰNG WEBSITE BÁN HÀNG  ĐIỆN TỬ</vt:lpstr>
      <vt:lpstr>I. Giới thiệu đề tài</vt:lpstr>
      <vt:lpstr>II. Đặc tả đề tài</vt:lpstr>
      <vt:lpstr>III. CHỨC NĂNG CHÍNH CỦA WEBSITE BÁN HÀNG</vt:lpstr>
      <vt:lpstr>2. Các chức năng ở giao diện trang chủ</vt:lpstr>
      <vt:lpstr>3. Giao diện trang đăng nhập và đăng ký</vt:lpstr>
      <vt:lpstr>Giao diện đăng nhập</vt:lpstr>
      <vt:lpstr>Giao diện sau khi đăng nhập</vt:lpstr>
      <vt:lpstr>2.2. Chức năng thêm vào giỏ hàng và giao diện của giỏ hàng</vt:lpstr>
      <vt:lpstr>Sau khi thêm sản phẩm vào giỏ hàng, giỏ hàng sẽ được cập nhật số lượng sản phẩm đã được thêm vào. Kế tiếp, nếu ta ấn vào button “Cart”, sẽ chuyển sang giao diện của giỏ hàng.</vt:lpstr>
      <vt:lpstr>Giao diện giỏ hàng</vt:lpstr>
      <vt:lpstr>2.3.  Giao diện trang thông tin người dùng</vt:lpstr>
      <vt:lpstr>Ấn vào nút “My Account” để chuyển sang trang thông tin cá nhân của người dùng.</vt:lpstr>
      <vt:lpstr>Tại đây sẽ hiển thị các thông tin người dùng đã nhập khi đăng ký cùng với ID hệ thống đã tạo ra cho riêng người dùng. Nút “SHOW YOUR ORDERS” sẽ đưa đến trang hiển thị tất cả đơn hàng và sản phẩm người dùng đã đặt. </vt:lpstr>
      <vt:lpstr>3. GIAO DIỆN VÀ CHỨC NĂNG TRONG QUYỀN ADMIN</vt:lpstr>
      <vt:lpstr>Chức năng chính của Admin</vt:lpstr>
      <vt:lpstr>Hộp chức năng Add Product</vt:lpstr>
      <vt:lpstr>4. ƯU VÀ NHƯỢC ĐIỂM CỦA TRANG WEB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JAVA</dc:title>
  <dc:creator>Đoàn Linh</dc:creator>
  <cp:lastModifiedBy>Đoàn Linh</cp:lastModifiedBy>
  <cp:revision>7</cp:revision>
  <dcterms:created xsi:type="dcterms:W3CDTF">2021-06-02T17:22:49Z</dcterms:created>
  <dcterms:modified xsi:type="dcterms:W3CDTF">2021-06-25T12:11:14Z</dcterms:modified>
</cp:coreProperties>
</file>