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03BF07-063C-42C8-9085-601CB9229846}">
          <p14:sldIdLst>
            <p14:sldId id="256"/>
            <p14:sldId id="260"/>
            <p14:sldId id="257"/>
            <p14:sldId id="261"/>
            <p14:sldId id="262"/>
            <p14:sldId id="259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7A6F4-8BA0-4178-84FB-F3CCA396140E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788DF-EB55-4E8B-BB24-DC3409BCE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88DF-EB55-4E8B-BB24-DC3409BCE9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7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2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7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D37ADB-8E48-4DE5-8258-D57ACFD08B1B}" type="datetimeFigureOut">
              <a:rPr lang="en-US" smtClean="0"/>
              <a:t>14-Dec-17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869FD5-770D-4A13-AEBC-BCFB7B7E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hoangdn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CSRF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CSRF</a:t>
            </a:r>
          </a:p>
          <a:p>
            <a:r>
              <a:rPr lang="en-US" dirty="0" smtClean="0"/>
              <a:t>Demo</a:t>
            </a:r>
            <a:r>
              <a:rPr lang="en-US" dirty="0"/>
              <a:t> 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9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 (CSRF)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CSRF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website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CSRF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cắp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attacker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respone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request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CSRF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social engineering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send link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email,chat</a:t>
            </a:r>
            <a:r>
              <a:rPr lang="en-US" dirty="0"/>
              <a:t>,…). Attacker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click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mà</a:t>
            </a:r>
            <a:r>
              <a:rPr lang="en-US" dirty="0"/>
              <a:t> attacker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 </a:t>
            </a:r>
            <a:r>
              <a:rPr lang="en-US" dirty="0" err="1"/>
              <a:t>mà</a:t>
            </a:r>
            <a:r>
              <a:rPr lang="en-US" dirty="0"/>
              <a:t> attacker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3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35830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CSRF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2001.</a:t>
            </a:r>
          </a:p>
          <a:p>
            <a:r>
              <a:rPr lang="en-US" dirty="0" err="1" smtClean="0"/>
              <a:t>Năm</a:t>
            </a:r>
            <a:r>
              <a:rPr lang="en-US" dirty="0" smtClean="0"/>
              <a:t> 2007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CSRF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Netflix (2006)</a:t>
            </a:r>
          </a:p>
          <a:p>
            <a:pPr lvl="1"/>
            <a:r>
              <a:rPr lang="en-US" dirty="0" smtClean="0"/>
              <a:t>ING</a:t>
            </a:r>
          </a:p>
          <a:p>
            <a:pPr lvl="1"/>
            <a:r>
              <a:rPr lang="en-US" dirty="0" smtClean="0"/>
              <a:t>YouTube (2008)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47253"/>
            <a:ext cx="10018713" cy="3124201"/>
          </a:xfrm>
        </p:spPr>
        <p:txBody>
          <a:bodyPr/>
          <a:lstStyle/>
          <a:p>
            <a:r>
              <a:rPr lang="en-US" dirty="0" smtClean="0"/>
              <a:t>One-click attack: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URL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hề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website.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nạn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CSRF attacker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email,…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nạn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admin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CSRF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CSRF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smtClean="0"/>
              <a:t>scenario</a:t>
            </a:r>
          </a:p>
          <a:p>
            <a:r>
              <a:rPr lang="en-US" dirty="0" smtClean="0"/>
              <a:t>POST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</TotalTime>
  <Words>306</Words>
  <Application>Microsoft Office PowerPoint</Application>
  <PresentationFormat>Custom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Tìm hiểu về lỗ hổng bảo mật CSRF</vt:lpstr>
      <vt:lpstr>Nội dung trình bày</vt:lpstr>
      <vt:lpstr>Cross-site Request Forgery (CSRF)</vt:lpstr>
      <vt:lpstr>Lịch sử</vt:lpstr>
      <vt:lpstr>Mức độ nguy hiểm của lỗ hổng</vt:lpstr>
      <vt:lpstr>2. Khai thác lỗ hổng CSRF cơ bản </vt:lpstr>
      <vt:lpstr>GET scenario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lỗ hổng bảo mật CSRF</dc:title>
  <dc:creator>hoangdn</dc:creator>
  <cp:lastModifiedBy>Hoang</cp:lastModifiedBy>
  <cp:revision>17</cp:revision>
  <dcterms:created xsi:type="dcterms:W3CDTF">2017-12-12T09:40:12Z</dcterms:created>
  <dcterms:modified xsi:type="dcterms:W3CDTF">2017-12-14T03:38:56Z</dcterms:modified>
</cp:coreProperties>
</file>