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70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74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27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27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226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399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772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378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63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8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9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C4F049F8-87E1-403E-2A50-2F4544BF8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abstract watercolor pattern on a white background">
            <a:extLst>
              <a:ext uri="{FF2B5EF4-FFF2-40B4-BE49-F238E27FC236}">
                <a16:creationId xmlns:a16="http://schemas.microsoft.com/office/drawing/2014/main" id="{6EADBE61-60E0-758F-5E6F-6B39A525A7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D29B6E1-6E86-A1A0-2491-E5B84B3AA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H="1">
            <a:off x="1035555" y="1445436"/>
            <a:ext cx="11191887" cy="5509960"/>
          </a:xfrm>
          <a:custGeom>
            <a:avLst/>
            <a:gdLst>
              <a:gd name="connsiteX0" fmla="*/ 75794 w 11191887"/>
              <a:gd name="connsiteY0" fmla="*/ 5509960 h 5509960"/>
              <a:gd name="connsiteX1" fmla="*/ 11191887 w 11191887"/>
              <a:gd name="connsiteY1" fmla="*/ 5315928 h 5509960"/>
              <a:gd name="connsiteX2" fmla="*/ 5163097 w 11191887"/>
              <a:gd name="connsiteY2" fmla="*/ 753031 h 5509960"/>
              <a:gd name="connsiteX3" fmla="*/ 5078820 w 11191887"/>
              <a:gd name="connsiteY3" fmla="*/ 692507 h 5509960"/>
              <a:gd name="connsiteX4" fmla="*/ 2926071 w 11191887"/>
              <a:gd name="connsiteY4" fmla="*/ 1150 h 5509960"/>
              <a:gd name="connsiteX5" fmla="*/ 2692814 w 11191887"/>
              <a:gd name="connsiteY5" fmla="*/ 2336 h 5509960"/>
              <a:gd name="connsiteX6" fmla="*/ 95718 w 11191887"/>
              <a:gd name="connsiteY6" fmla="*/ 1073885 h 5509960"/>
              <a:gd name="connsiteX7" fmla="*/ 0 w 11191887"/>
              <a:gd name="connsiteY7" fmla="*/ 1167726 h 5509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91887" h="5509960">
                <a:moveTo>
                  <a:pt x="75794" y="5509960"/>
                </a:moveTo>
                <a:lnTo>
                  <a:pt x="11191887" y="5315928"/>
                </a:lnTo>
                <a:lnTo>
                  <a:pt x="5163097" y="753031"/>
                </a:lnTo>
                <a:lnTo>
                  <a:pt x="5078820" y="692507"/>
                </a:lnTo>
                <a:cubicBezTo>
                  <a:pt x="4421358" y="245206"/>
                  <a:pt x="3672983" y="19009"/>
                  <a:pt x="2926071" y="1150"/>
                </a:cubicBezTo>
                <a:cubicBezTo>
                  <a:pt x="2848268" y="-711"/>
                  <a:pt x="2770480" y="-310"/>
                  <a:pt x="2692814" y="2336"/>
                </a:cubicBezTo>
                <a:cubicBezTo>
                  <a:pt x="1746244" y="34591"/>
                  <a:pt x="817542" y="400481"/>
                  <a:pt x="95718" y="1073885"/>
                </a:cubicBezTo>
                <a:lnTo>
                  <a:pt x="0" y="1167726"/>
                </a:lnTo>
                <a:close/>
              </a:path>
            </a:pathLst>
          </a:custGeom>
          <a:gradFill>
            <a:gsLst>
              <a:gs pos="23000">
                <a:schemeClr val="bg2">
                  <a:alpha val="68000"/>
                </a:schemeClr>
              </a:gs>
              <a:gs pos="100000">
                <a:schemeClr val="accent1">
                  <a:lumMod val="60000"/>
                  <a:lumOff val="40000"/>
                  <a:alpha val="78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2E4972-51DC-8F53-DB83-0EC8E5AEF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2446" y="3092651"/>
            <a:ext cx="5429290" cy="2142559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800"/>
              <a:t>CREDIT CARD CUSTOMER ANALYSIS</a:t>
            </a:r>
            <a:endParaRPr lang="en-AU" sz="4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72D676-D9CD-01F0-BFDD-027ECF5FD0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29817" y="5409639"/>
            <a:ext cx="5481920" cy="908807"/>
          </a:xfrm>
        </p:spPr>
        <p:txBody>
          <a:bodyPr>
            <a:normAutofit/>
          </a:bodyPr>
          <a:lstStyle/>
          <a:p>
            <a:pPr algn="r"/>
            <a:r>
              <a:rPr lang="en-US"/>
              <a:t>DOAN NHU DO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8515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D00CB3E-22D8-C88A-E699-CC9736BC9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BA9E54-FF3B-D1F6-C2AE-B24294DBFD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799" y="1132367"/>
            <a:ext cx="7608074" cy="12572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/>
              <a:t>AGENDA: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625E526-838B-DBE7-6600-D159BFBCE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H="1">
            <a:off x="5827306" y="3434599"/>
            <a:ext cx="6407229" cy="3479258"/>
          </a:xfrm>
          <a:custGeom>
            <a:avLst/>
            <a:gdLst>
              <a:gd name="connsiteX0" fmla="*/ 53408 w 6407229"/>
              <a:gd name="connsiteY0" fmla="*/ 3479258 h 3479258"/>
              <a:gd name="connsiteX1" fmla="*/ 6407229 w 6407229"/>
              <a:gd name="connsiteY1" fmla="*/ 3368352 h 3479258"/>
              <a:gd name="connsiteX2" fmla="*/ 2513111 w 6407229"/>
              <a:gd name="connsiteY2" fmla="*/ 401274 h 3479258"/>
              <a:gd name="connsiteX3" fmla="*/ 2468202 w 6407229"/>
              <a:gd name="connsiteY3" fmla="*/ 369022 h 3479258"/>
              <a:gd name="connsiteX4" fmla="*/ 1321050 w 6407229"/>
              <a:gd name="connsiteY4" fmla="*/ 613 h 3479258"/>
              <a:gd name="connsiteX5" fmla="*/ 1196752 w 6407229"/>
              <a:gd name="connsiteY5" fmla="*/ 1245 h 3479258"/>
              <a:gd name="connsiteX6" fmla="*/ 56027 w 6407229"/>
              <a:gd name="connsiteY6" fmla="*/ 376720 h 3479258"/>
              <a:gd name="connsiteX7" fmla="*/ 0 w 6407229"/>
              <a:gd name="connsiteY7" fmla="*/ 419528 h 3479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7229" h="3479258">
                <a:moveTo>
                  <a:pt x="53408" y="3479258"/>
                </a:moveTo>
                <a:lnTo>
                  <a:pt x="6407229" y="3368352"/>
                </a:lnTo>
                <a:lnTo>
                  <a:pt x="2513111" y="401274"/>
                </a:lnTo>
                <a:lnTo>
                  <a:pt x="2468202" y="369022"/>
                </a:lnTo>
                <a:cubicBezTo>
                  <a:pt x="2117855" y="130665"/>
                  <a:pt x="1719063" y="10130"/>
                  <a:pt x="1321050" y="613"/>
                </a:cubicBezTo>
                <a:cubicBezTo>
                  <a:pt x="1279590" y="-379"/>
                  <a:pt x="1238139" y="-165"/>
                  <a:pt x="1196752" y="1245"/>
                </a:cubicBezTo>
                <a:cubicBezTo>
                  <a:pt x="793227" y="14995"/>
                  <a:pt x="395796" y="142529"/>
                  <a:pt x="56027" y="376720"/>
                </a:cubicBezTo>
                <a:lnTo>
                  <a:pt x="0" y="419528"/>
                </a:ln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181B56-EE6C-9472-DE76-815675E8C4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2736850"/>
            <a:ext cx="5029200" cy="297815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/>
            <a:r>
              <a:rPr lang="en-US"/>
              <a:t>INTRODUCTION</a:t>
            </a:r>
          </a:p>
          <a:p>
            <a:pPr indent="-228600"/>
            <a:r>
              <a:rPr lang="en-US"/>
              <a:t>METHODOLOGY OVERVIEW</a:t>
            </a:r>
          </a:p>
          <a:p>
            <a:pPr indent="-228600"/>
            <a:r>
              <a:rPr lang="en-US"/>
              <a:t>CODING ON NOTEBOOK</a:t>
            </a:r>
          </a:p>
          <a:p>
            <a:pPr indent="-228600"/>
            <a:r>
              <a:rPr lang="en-US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663394119"/>
      </p:ext>
    </p:extLst>
  </p:cSld>
  <p:clrMapOvr>
    <a:masterClrMapping/>
  </p:clrMapOvr>
</p:sld>
</file>

<file path=ppt/theme/theme1.xml><?xml version="1.0" encoding="utf-8"?>
<a:theme xmlns:a="http://schemas.openxmlformats.org/drawingml/2006/main" name="Swell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18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Neue Haas Grotesk Text Pro</vt:lpstr>
      <vt:lpstr>SwellVTI</vt:lpstr>
      <vt:lpstr>CREDIT CARD CUSTOMER ANALYSIS</vt:lpstr>
      <vt:lpstr>AGENDA: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CUSTOMER ANALYSIS</dc:title>
  <dc:creator>Doan Nhu Do</dc:creator>
  <cp:lastModifiedBy>Doan Nhu Do</cp:lastModifiedBy>
  <cp:revision>2</cp:revision>
  <dcterms:created xsi:type="dcterms:W3CDTF">2024-02-10T04:09:39Z</dcterms:created>
  <dcterms:modified xsi:type="dcterms:W3CDTF">2024-02-10T04:14:56Z</dcterms:modified>
</cp:coreProperties>
</file>