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70" r:id="rId2"/>
    <p:sldId id="271" r:id="rId3"/>
    <p:sldId id="265" r:id="rId4"/>
    <p:sldId id="272" r:id="rId5"/>
    <p:sldId id="261" r:id="rId6"/>
    <p:sldId id="266" r:id="rId7"/>
    <p:sldId id="273" r:id="rId8"/>
    <p:sldId id="268" r:id="rId9"/>
    <p:sldId id="275" r:id="rId10"/>
    <p:sldId id="274" r:id="rId11"/>
    <p:sldId id="276" r:id="rId12"/>
    <p:sldId id="277" r:id="rId13"/>
    <p:sldId id="278" r:id="rId14"/>
    <p:sldId id="279" r:id="rId15"/>
    <p:sldId id="269" r:id="rId16"/>
    <p:sldId id="267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1/22/2024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1/22/2024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1/22/2024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1/22/2024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3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oh.com.vn/doi-song/sinh-vien-tro-lai-truong-hoc-truc-tiep-vat-va-tim-tro-thoi-dich-covid-btv124-426550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vietnamnet.vn/sap-den-ngay-nhap-hoc-so-luong-nha-tro-cho-sinh-vien-thue-thay-doi-ra-sao-2046969.html" TargetMode="Externa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otaonec.edu.vn/mo-hinh-cho-thue-nha-o-online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thoibaonganhang.vn/nha-cho-thue-cho-thoi-co-moi-sau-dich-121289.html" TargetMode="Externa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65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Ưu điểm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78CF59B-5BDB-303A-1B49-A0556D01DC9F}"/>
              </a:ext>
            </a:extLst>
          </p:cNvPr>
          <p:cNvSpPr txBox="1"/>
          <p:nvPr/>
        </p:nvSpPr>
        <p:spPr>
          <a:xfrm>
            <a:off x="702365" y="1364974"/>
            <a:ext cx="474427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b="1" i="0" dirty="0">
                <a:effectLst/>
                <a:latin typeface="Söhne"/>
              </a:rPr>
              <a:t>Dễ Sử Dụng: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 Giao diện thân thiện, dễ sử dụng cho cả người dùng mới.</a:t>
            </a:r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B74B007-09C1-BE20-4F2A-2EDBD72C0F66}"/>
              </a:ext>
            </a:extLst>
          </p:cNvPr>
          <p:cNvSpPr txBox="1"/>
          <p:nvPr/>
        </p:nvSpPr>
        <p:spPr>
          <a:xfrm>
            <a:off x="702365" y="3224760"/>
            <a:ext cx="474427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b="1" i="0" dirty="0">
                <a:effectLst/>
                <a:latin typeface="Söhne"/>
              </a:rPr>
              <a:t>Tính Linh Hoạt: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 Đáp ứng đa dạng nhu cầu của người thuê và chủ nhà.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1628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Ưu điểm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78CF59B-5BDB-303A-1B49-A0556D01DC9F}"/>
              </a:ext>
            </a:extLst>
          </p:cNvPr>
          <p:cNvSpPr txBox="1"/>
          <p:nvPr/>
        </p:nvSpPr>
        <p:spPr>
          <a:xfrm>
            <a:off x="702365" y="1364974"/>
            <a:ext cx="474427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b="1" i="0" dirty="0">
                <a:effectLst/>
                <a:latin typeface="Söhne"/>
              </a:rPr>
              <a:t>Dễ Sử Dụng: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 Giao diện thân thiện, dễ sử dụng cho cả người dùng mới.</a:t>
            </a:r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B74B007-09C1-BE20-4F2A-2EDBD72C0F66}"/>
              </a:ext>
            </a:extLst>
          </p:cNvPr>
          <p:cNvSpPr txBox="1"/>
          <p:nvPr/>
        </p:nvSpPr>
        <p:spPr>
          <a:xfrm>
            <a:off x="702365" y="3224760"/>
            <a:ext cx="474427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b="1" i="0" dirty="0">
                <a:effectLst/>
                <a:latin typeface="Söhne"/>
              </a:rPr>
              <a:t>Tính Linh Hoạt: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 Đáp ứng đa dạng nhu cầu của người thuê và chủ nhà.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8223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Ưu điểm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78CF59B-5BDB-303A-1B49-A0556D01DC9F}"/>
              </a:ext>
            </a:extLst>
          </p:cNvPr>
          <p:cNvSpPr txBox="1"/>
          <p:nvPr/>
        </p:nvSpPr>
        <p:spPr>
          <a:xfrm>
            <a:off x="702365" y="1364974"/>
            <a:ext cx="474427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b="1" i="0" dirty="0">
                <a:effectLst/>
                <a:latin typeface="Söhne"/>
              </a:rPr>
              <a:t>Dễ Sử Dụng: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 Giao diện thân thiện, dễ sử dụng cho cả người dùng mới.</a:t>
            </a:r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B74B007-09C1-BE20-4F2A-2EDBD72C0F66}"/>
              </a:ext>
            </a:extLst>
          </p:cNvPr>
          <p:cNvSpPr txBox="1"/>
          <p:nvPr/>
        </p:nvSpPr>
        <p:spPr>
          <a:xfrm>
            <a:off x="702365" y="3224760"/>
            <a:ext cx="474427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b="1" i="0" dirty="0">
                <a:effectLst/>
                <a:latin typeface="Söhne"/>
              </a:rPr>
              <a:t>Tính Linh Hoạt: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 Đáp ứng đa dạng nhu cầu của người thuê và chủ nhà.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0469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Kết luận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1E1FE1D-7C5F-15D3-5CD5-913413C7CFE3}"/>
              </a:ext>
            </a:extLst>
          </p:cNvPr>
          <p:cNvSpPr txBox="1"/>
          <p:nvPr/>
        </p:nvSpPr>
        <p:spPr>
          <a:xfrm>
            <a:off x="563217" y="1233966"/>
            <a:ext cx="774589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b="1" i="0" dirty="0">
                <a:effectLst/>
                <a:latin typeface="Söhne"/>
              </a:rPr>
              <a:t>Tầm Quan Trọng: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 Hệ thống giúp nâng cao trải nghiệm tìm kiếm và cho thuê nhà , căn hộ với người dùng .</a:t>
            </a:r>
            <a:endParaRPr lang="vi-VN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45683AD1-7433-C5DD-6192-74B325677603}"/>
              </a:ext>
            </a:extLst>
          </p:cNvPr>
          <p:cNvSpPr txBox="1"/>
          <p:nvPr/>
        </p:nvSpPr>
        <p:spPr>
          <a:xfrm>
            <a:off x="563215" y="3429000"/>
            <a:ext cx="774589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vi-VN" b="1" i="0" dirty="0">
                <a:effectLst/>
                <a:latin typeface="Söhne"/>
              </a:rPr>
              <a:t>Đóng Góp: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 Góp phần thúc đẩy sự phát triển trong lĩnh vực cho thuê nhà, căn hộ.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4255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 i="0" dirty="0">
                <a:effectLst/>
                <a:latin typeface="Söhne"/>
              </a:rPr>
              <a:t>Hướng Phát Triển Tương Lai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113AF15-710B-07F9-E65F-36A954FA54EA}"/>
              </a:ext>
            </a:extLst>
          </p:cNvPr>
          <p:cNvSpPr txBox="1"/>
          <p:nvPr/>
        </p:nvSpPr>
        <p:spPr>
          <a:xfrm>
            <a:off x="874643" y="1722783"/>
            <a:ext cx="7156174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b="1" i="0" dirty="0">
                <a:effectLst/>
                <a:latin typeface="Söhne"/>
              </a:rPr>
              <a:t>Mở Rộng Nền Tảng: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 Phát triển ứng dụng di động và kết nối nền tảng với các dịch vụ khác.</a:t>
            </a:r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043D184-F4E0-BB8E-6DDC-B18B24D7D5E6}"/>
              </a:ext>
            </a:extLst>
          </p:cNvPr>
          <p:cNvSpPr txBox="1"/>
          <p:nvPr/>
        </p:nvSpPr>
        <p:spPr>
          <a:xfrm>
            <a:off x="874643" y="4073781"/>
            <a:ext cx="6255026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b="1" i="0" dirty="0">
                <a:effectLst/>
                <a:latin typeface="Söhne"/>
              </a:rPr>
              <a:t>Tích Hợp Trí Tuệ Nhân Tạo: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 Tối ưu hóa gợi ý bất động sản dựa trên sở thích và hành vi người dùng.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7144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331820" y="3116966"/>
            <a:ext cx="7342482" cy="11398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98E0-30FF-4956-A658-42E15A83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44" y="1684056"/>
            <a:ext cx="8849956" cy="2127504"/>
          </a:xfrm>
        </p:spPr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nghiệp</a:t>
            </a:r>
            <a:br>
              <a:rPr lang="en-US" dirty="0"/>
            </a:b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dựng,thiết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website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trọ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4CD5712-75A4-4FE1-9728-AED929B7E82D}"/>
              </a:ext>
            </a:extLst>
          </p:cNvPr>
          <p:cNvSpPr txBox="1"/>
          <p:nvPr/>
        </p:nvSpPr>
        <p:spPr>
          <a:xfrm>
            <a:off x="4828934" y="4383156"/>
            <a:ext cx="444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Doãn Minh Phụng    20183810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885B75F-DFFB-210D-8938-8EA4949FD6E5}"/>
              </a:ext>
            </a:extLst>
          </p:cNvPr>
          <p:cNvSpPr txBox="1"/>
          <p:nvPr/>
        </p:nvSpPr>
        <p:spPr>
          <a:xfrm>
            <a:off x="4828933" y="4989278"/>
            <a:ext cx="444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</a:rPr>
              <a:t>GVHD : PGS TS ĐẶNG VĂN CHUYẾT</a:t>
            </a:r>
          </a:p>
        </p:txBody>
      </p:sp>
    </p:spTree>
    <p:extLst>
      <p:ext uri="{BB962C8B-B14F-4D97-AF65-F5344CB8AC3E}">
        <p14:creationId xmlns:p14="http://schemas.microsoft.com/office/powerpoint/2010/main" val="185089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44D16C6-EBFC-FB10-F777-97B16E154398}"/>
              </a:ext>
            </a:extLst>
          </p:cNvPr>
          <p:cNvSpPr txBox="1"/>
          <p:nvPr/>
        </p:nvSpPr>
        <p:spPr>
          <a:xfrm>
            <a:off x="618981" y="1555810"/>
            <a:ext cx="6380923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vi-VN" sz="2400" b="0" i="0" dirty="0">
                <a:solidFill>
                  <a:srgbClr val="374151"/>
                </a:solidFill>
                <a:effectLst/>
                <a:latin typeface="Söhne"/>
              </a:rPr>
              <a:t>Phát triển một hệ thống tìm kiếm và cho thuê nhà ,căn hộ hiệu quả và thuận tiện.</a:t>
            </a:r>
            <a:endParaRPr lang="vi-VN" sz="2400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55F3DFF3-AEF3-4355-2997-C1905D387654}"/>
              </a:ext>
            </a:extLst>
          </p:cNvPr>
          <p:cNvSpPr txBox="1"/>
          <p:nvPr/>
        </p:nvSpPr>
        <p:spPr>
          <a:xfrm>
            <a:off x="618981" y="2968487"/>
            <a:ext cx="638092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sz="2000" dirty="0"/>
              <a:t>Kết  nối người thuê và người cho thuê một cách hiệu quả 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-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5CAE8AC-1E5D-B69F-0170-80BE809B228B}"/>
              </a:ext>
            </a:extLst>
          </p:cNvPr>
          <p:cNvSpPr txBox="1"/>
          <p:nvPr/>
        </p:nvSpPr>
        <p:spPr>
          <a:xfrm>
            <a:off x="530087" y="1364974"/>
            <a:ext cx="524786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Tìm và thuê nhà , căn hộ là nhu cầu lớn 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FCA62AB-018F-6CBA-6B9B-1A96E9FE708E}"/>
              </a:ext>
            </a:extLst>
          </p:cNvPr>
          <p:cNvSpPr txBox="1"/>
          <p:nvPr/>
        </p:nvSpPr>
        <p:spPr>
          <a:xfrm>
            <a:off x="530087" y="3595213"/>
            <a:ext cx="5247861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Nhu cầu với mọi đối tượng đặc biệt là sinh viên hay những người làm việc tại </a:t>
            </a:r>
            <a:r>
              <a:rPr lang="vi-VN" dirty="0" err="1"/>
              <a:t>tp</a:t>
            </a:r>
            <a:r>
              <a:rPr lang="vi-VN" dirty="0"/>
              <a:t> lớn 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B8F125A-7A67-6EF6-B437-64159C5CB31F}"/>
              </a:ext>
            </a:extLst>
          </p:cNvPr>
          <p:cNvSpPr txBox="1"/>
          <p:nvPr/>
        </p:nvSpPr>
        <p:spPr>
          <a:xfrm>
            <a:off x="530087" y="5445498"/>
            <a:ext cx="697064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sz="2400" dirty="0"/>
              <a:t>=&gt; Một hệ thống tìm kiếm và kết nối nhanh chóng </a:t>
            </a:r>
          </a:p>
        </p:txBody>
      </p:sp>
      <p:pic>
        <p:nvPicPr>
          <p:cNvPr id="8" name="Hình ảnh 7" descr="Ảnh có chứa văn bản, trang phục, người, đàn ông&#10;&#10;Mô tả được tạo tự động">
            <a:extLst>
              <a:ext uri="{FF2B5EF4-FFF2-40B4-BE49-F238E27FC236}">
                <a16:creationId xmlns:a16="http://schemas.microsoft.com/office/drawing/2014/main" id="{9AB62A77-B934-B07D-63F1-F831E0922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03288" y="893848"/>
            <a:ext cx="3021495" cy="1699591"/>
          </a:xfrm>
          <a:prstGeom prst="rect">
            <a:avLst/>
          </a:prstGeom>
        </p:spPr>
      </p:pic>
      <p:pic>
        <p:nvPicPr>
          <p:cNvPr id="10" name="Hình ảnh 9" descr="Ảnh có chứa văn bản, ảnh chụp màn hình, Phông chữ, thiết kế&#10;&#10;Mô tả được tạo tự động">
            <a:extLst>
              <a:ext uri="{FF2B5EF4-FFF2-40B4-BE49-F238E27FC236}">
                <a16:creationId xmlns:a16="http://schemas.microsoft.com/office/drawing/2014/main" id="{7D125714-904B-4947-1468-5AF4817CC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03288" y="3072457"/>
            <a:ext cx="3021495" cy="23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</a:p>
        </p:txBody>
      </p:sp>
      <p:pic>
        <p:nvPicPr>
          <p:cNvPr id="8" name="Hình ảnh 7" descr="Ảnh có chứa văn bản, ảnh chụp màn hình, Phông chữ, biểu tượng&#10;&#10;Mô tả được tạo tự động">
            <a:extLst>
              <a:ext uri="{FF2B5EF4-FFF2-40B4-BE49-F238E27FC236}">
                <a16:creationId xmlns:a16="http://schemas.microsoft.com/office/drawing/2014/main" id="{79734A40-1415-7A65-6410-8204ECF2D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72320" y="3124498"/>
            <a:ext cx="2663687" cy="1773017"/>
          </a:xfrm>
          <a:prstGeom prst="rect">
            <a:avLst/>
          </a:prstGeom>
        </p:spPr>
      </p:pic>
      <p:pic>
        <p:nvPicPr>
          <p:cNvPr id="10" name="Hình ảnh 9" descr="Ảnh có chứa văn bản, tòa nhà, biển hiệu, ngoài trời&#10;&#10;Mô tả được tạo tự động">
            <a:extLst>
              <a:ext uri="{FF2B5EF4-FFF2-40B4-BE49-F238E27FC236}">
                <a16:creationId xmlns:a16="http://schemas.microsoft.com/office/drawing/2014/main" id="{4BCD8BDD-3026-3404-AC97-93BE5A1BA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72321" y="1168853"/>
            <a:ext cx="2663687" cy="1831179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54647EA8-665B-4E9F-65B1-A90974D88D9D}"/>
              </a:ext>
            </a:extLst>
          </p:cNvPr>
          <p:cNvSpPr txBox="1"/>
          <p:nvPr/>
        </p:nvSpPr>
        <p:spPr>
          <a:xfrm>
            <a:off x="993913" y="1563756"/>
            <a:ext cx="348532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kiếm</a:t>
            </a:r>
            <a:r>
              <a:rPr lang="en-US" sz="2800" dirty="0"/>
              <a:t> </a:t>
            </a:r>
            <a:r>
              <a:rPr lang="en-US" sz="2800" dirty="0" err="1"/>
              <a:t>thủ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endParaRPr lang="vi-VN" sz="28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83650B03-D65E-9B35-4E5F-11BCA84F495C}"/>
              </a:ext>
            </a:extLst>
          </p:cNvPr>
          <p:cNvSpPr txBox="1"/>
          <p:nvPr/>
        </p:nvSpPr>
        <p:spPr>
          <a:xfrm>
            <a:off x="993913" y="3412435"/>
            <a:ext cx="3578087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, </a:t>
            </a:r>
            <a:r>
              <a:rPr lang="en-US" sz="2800" dirty="0" err="1"/>
              <a:t>nền</a:t>
            </a:r>
            <a:r>
              <a:rPr lang="en-US" sz="2800" dirty="0"/>
              <a:t> </a:t>
            </a:r>
            <a:r>
              <a:rPr lang="en-US" sz="2800" dirty="0" err="1"/>
              <a:t>tảng</a:t>
            </a:r>
            <a:r>
              <a:rPr lang="en-US" sz="2800" dirty="0"/>
              <a:t> online 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- Giai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F006B197-774A-E94E-30A3-58DBFD7D9C97}"/>
              </a:ext>
            </a:extLst>
          </p:cNvPr>
          <p:cNvSpPr txBox="1"/>
          <p:nvPr/>
        </p:nvSpPr>
        <p:spPr>
          <a:xfrm>
            <a:off x="503583" y="1179444"/>
            <a:ext cx="4678017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Website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chia </a:t>
            </a:r>
            <a:r>
              <a:rPr lang="en-US" sz="2000" dirty="0" err="1"/>
              <a:t>sẻ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thuê</a:t>
            </a:r>
            <a:r>
              <a:rPr lang="en-US" sz="2000" dirty="0"/>
              <a:t> </a:t>
            </a:r>
            <a:r>
              <a:rPr lang="en-US" sz="2000" dirty="0" err="1"/>
              <a:t>nhà</a:t>
            </a:r>
            <a:r>
              <a:rPr lang="en-US" sz="2000" dirty="0"/>
              <a:t> , </a:t>
            </a:r>
            <a:r>
              <a:rPr lang="en-US" sz="2000" dirty="0" err="1"/>
              <a:t>căn</a:t>
            </a:r>
            <a:r>
              <a:rPr lang="en-US" sz="2000" dirty="0"/>
              <a:t> </a:t>
            </a:r>
            <a:r>
              <a:rPr lang="en-US" sz="2000" dirty="0" err="1"/>
              <a:t>hộ</a:t>
            </a:r>
            <a:r>
              <a:rPr lang="en-US" sz="2000" dirty="0"/>
              <a:t> , </a:t>
            </a:r>
            <a:r>
              <a:rPr lang="en-US" sz="2000" dirty="0" err="1"/>
              <a:t>mặt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…. </a:t>
            </a:r>
            <a:endParaRPr lang="vi-VN" sz="2000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AF29857-CEBB-E8B4-4E34-03E883523D74}"/>
              </a:ext>
            </a:extLst>
          </p:cNvPr>
          <p:cNvSpPr txBox="1"/>
          <p:nvPr/>
        </p:nvSpPr>
        <p:spPr>
          <a:xfrm>
            <a:off x="2107094" y="2881674"/>
            <a:ext cx="26371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FE556152-FDF8-47EE-F33E-820C00AE36AD}"/>
              </a:ext>
            </a:extLst>
          </p:cNvPr>
          <p:cNvSpPr txBox="1"/>
          <p:nvPr/>
        </p:nvSpPr>
        <p:spPr>
          <a:xfrm>
            <a:off x="1285460" y="2167090"/>
            <a:ext cx="263718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endParaRPr lang="vi-VN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9183326-69DB-8A25-8E8E-572E86972A68}"/>
              </a:ext>
            </a:extLst>
          </p:cNvPr>
          <p:cNvSpPr txBox="1"/>
          <p:nvPr/>
        </p:nvSpPr>
        <p:spPr>
          <a:xfrm>
            <a:off x="2842591" y="3692365"/>
            <a:ext cx="233900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F08B378-ADCC-52D1-5050-A9C8E09E591D}"/>
              </a:ext>
            </a:extLst>
          </p:cNvPr>
          <p:cNvSpPr txBox="1"/>
          <p:nvPr/>
        </p:nvSpPr>
        <p:spPr>
          <a:xfrm>
            <a:off x="503583" y="1166191"/>
            <a:ext cx="208059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ECEA821-189F-8467-28BA-3121A6DAE880}"/>
              </a:ext>
            </a:extLst>
          </p:cNvPr>
          <p:cNvSpPr txBox="1"/>
          <p:nvPr/>
        </p:nvSpPr>
        <p:spPr>
          <a:xfrm>
            <a:off x="503583" y="4574523"/>
            <a:ext cx="208059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5A9DB926-DAE4-97CB-D813-0D7D74D993A8}"/>
              </a:ext>
            </a:extLst>
          </p:cNvPr>
          <p:cNvSpPr txBox="1"/>
          <p:nvPr/>
        </p:nvSpPr>
        <p:spPr>
          <a:xfrm>
            <a:off x="3708396" y="889192"/>
            <a:ext cx="4731026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Cung cấp công cụ tìm kiếm mạnh mẽ và linh hoạt để người dùng dễ dàng định vị bất động sản mong muốn.</a:t>
            </a:r>
            <a:endParaRPr lang="vi-VN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B385BF0-36E6-291C-C39D-709C0BF0AAB1}"/>
              </a:ext>
            </a:extLst>
          </p:cNvPr>
          <p:cNvSpPr txBox="1"/>
          <p:nvPr/>
        </p:nvSpPr>
        <p:spPr>
          <a:xfrm>
            <a:off x="3708396" y="4574523"/>
            <a:ext cx="473102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374151"/>
                </a:solidFill>
                <a:latin typeface="Söhne"/>
              </a:rPr>
              <a:t>G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iúp chủ nhà và người thuê tương tác hiệu quả.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1054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Chức năng chính – Người thuê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8D06D71-9FD5-58E1-EED7-DF46A1422898}"/>
              </a:ext>
            </a:extLst>
          </p:cNvPr>
          <p:cNvSpPr txBox="1"/>
          <p:nvPr/>
        </p:nvSpPr>
        <p:spPr>
          <a:xfrm>
            <a:off x="235077" y="1525897"/>
            <a:ext cx="246490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Hiển thị và Tìm kiếm 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BBCB946-79A2-5A83-97B0-3C8C2AB17522}"/>
              </a:ext>
            </a:extLst>
          </p:cNvPr>
          <p:cNvSpPr txBox="1"/>
          <p:nvPr/>
        </p:nvSpPr>
        <p:spPr>
          <a:xfrm>
            <a:off x="3233530" y="1258957"/>
            <a:ext cx="473102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Hiển thị danh sách nhà , căn hộ cho thuê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8D28CA3-E2A5-2CF8-3505-3702417C55AB}"/>
              </a:ext>
            </a:extLst>
          </p:cNvPr>
          <p:cNvSpPr txBox="1"/>
          <p:nvPr/>
        </p:nvSpPr>
        <p:spPr>
          <a:xfrm>
            <a:off x="3233529" y="1895229"/>
            <a:ext cx="5565914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Lọc kết quả theo các tiêu chí cụ thể như vị trí, giá cả, diện tích, </a:t>
            </a:r>
            <a:r>
              <a:rPr lang="vi-VN" b="0" i="0" dirty="0" err="1">
                <a:solidFill>
                  <a:srgbClr val="374151"/>
                </a:solidFill>
                <a:effectLst/>
                <a:latin typeface="Söhne"/>
              </a:rPr>
              <a:t>v.v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vi-VN" dirty="0"/>
          </a:p>
          <a:p>
            <a:endParaRPr lang="vi-VN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63BE4E8-9827-EEDD-2B31-9BFCFA68AEE9}"/>
              </a:ext>
            </a:extLst>
          </p:cNvPr>
          <p:cNvSpPr txBox="1"/>
          <p:nvPr/>
        </p:nvSpPr>
        <p:spPr>
          <a:xfrm>
            <a:off x="142312" y="3414247"/>
            <a:ext cx="255766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Tương tác bài viết 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0C3B0CBD-0748-3007-62C7-770A971103B2}"/>
              </a:ext>
            </a:extLst>
          </p:cNvPr>
          <p:cNvSpPr txBox="1"/>
          <p:nvPr/>
        </p:nvSpPr>
        <p:spPr>
          <a:xfrm>
            <a:off x="3233529" y="3461376"/>
            <a:ext cx="418768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Bình luận , báo cáo 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2D48EB97-ADB3-ECBE-D266-029BD2DF5446}"/>
              </a:ext>
            </a:extLst>
          </p:cNvPr>
          <p:cNvSpPr txBox="1"/>
          <p:nvPr/>
        </p:nvSpPr>
        <p:spPr>
          <a:xfrm>
            <a:off x="142312" y="5190645"/>
            <a:ext cx="255766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Chỉnh sửa </a:t>
            </a:r>
            <a:r>
              <a:rPr lang="vi-VN" dirty="0" err="1"/>
              <a:t>profile</a:t>
            </a:r>
            <a:r>
              <a:rPr lang="vi-VN" dirty="0"/>
              <a:t> 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862F4887-A568-6E8A-60BC-3CCDD6031DB6}"/>
              </a:ext>
            </a:extLst>
          </p:cNvPr>
          <p:cNvSpPr txBox="1"/>
          <p:nvPr/>
        </p:nvSpPr>
        <p:spPr>
          <a:xfrm>
            <a:off x="3233529" y="5190645"/>
            <a:ext cx="408167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Chỉnh sửa thông tin cá nhân </a:t>
            </a:r>
          </a:p>
        </p:txBody>
      </p:sp>
    </p:spTree>
    <p:extLst>
      <p:ext uri="{BB962C8B-B14F-4D97-AF65-F5344CB8AC3E}">
        <p14:creationId xmlns:p14="http://schemas.microsoft.com/office/powerpoint/2010/main" val="87022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747E-B2EF-40FB-817D-1B9698A1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Chức năng chính – Người cho thuê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CAEB-1E37-4136-AF3B-BBA69ACE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7B3C164-CB1B-DF17-ED30-05ECFD500EBE}"/>
              </a:ext>
            </a:extLst>
          </p:cNvPr>
          <p:cNvSpPr txBox="1"/>
          <p:nvPr/>
        </p:nvSpPr>
        <p:spPr>
          <a:xfrm>
            <a:off x="235077" y="1510748"/>
            <a:ext cx="295869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Quản lí phòng cho thuê 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BF1D64C-38D1-6059-6EF0-569CDC60E13C}"/>
              </a:ext>
            </a:extLst>
          </p:cNvPr>
          <p:cNvSpPr txBox="1"/>
          <p:nvPr/>
        </p:nvSpPr>
        <p:spPr>
          <a:xfrm>
            <a:off x="115808" y="3885831"/>
            <a:ext cx="295869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Đăng tin cho thuê 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FFBC10CE-1F38-8A02-BEEA-2BA2D59EF5AD}"/>
              </a:ext>
            </a:extLst>
          </p:cNvPr>
          <p:cNvSpPr txBox="1"/>
          <p:nvPr/>
        </p:nvSpPr>
        <p:spPr>
          <a:xfrm>
            <a:off x="3581402" y="3242344"/>
            <a:ext cx="3313043" cy="3733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Cho thuê mặt bằng 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EAB866F-4417-055B-F626-FAA32F56D543}"/>
              </a:ext>
            </a:extLst>
          </p:cNvPr>
          <p:cNvSpPr txBox="1"/>
          <p:nvPr/>
        </p:nvSpPr>
        <p:spPr>
          <a:xfrm>
            <a:off x="3621158" y="3857077"/>
            <a:ext cx="3246225" cy="3733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Cho thuê căn hộ 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BB50B554-3585-356F-0A00-4CD5381964D4}"/>
              </a:ext>
            </a:extLst>
          </p:cNvPr>
          <p:cNvSpPr txBox="1"/>
          <p:nvPr/>
        </p:nvSpPr>
        <p:spPr>
          <a:xfrm>
            <a:off x="3621157" y="4614744"/>
            <a:ext cx="327328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Cho thuê phòng trọ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E6A5B186-B551-811F-AAE7-AB55D94EAA78}"/>
              </a:ext>
            </a:extLst>
          </p:cNvPr>
          <p:cNvSpPr txBox="1"/>
          <p:nvPr/>
        </p:nvSpPr>
        <p:spPr>
          <a:xfrm>
            <a:off x="3975652" y="1245704"/>
            <a:ext cx="278295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Trạng thái phòng 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E0C049D1-6D9A-19D6-8EB3-2E60095DB317}"/>
              </a:ext>
            </a:extLst>
          </p:cNvPr>
          <p:cNvSpPr txBox="1"/>
          <p:nvPr/>
        </p:nvSpPr>
        <p:spPr>
          <a:xfrm>
            <a:off x="3975652" y="1923537"/>
            <a:ext cx="278295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vi-VN" dirty="0"/>
              <a:t>Chỉnh sửa thông tin </a:t>
            </a:r>
          </a:p>
        </p:txBody>
      </p:sp>
    </p:spTree>
    <p:extLst>
      <p:ext uri="{BB962C8B-B14F-4D97-AF65-F5344CB8AC3E}">
        <p14:creationId xmlns:p14="http://schemas.microsoft.com/office/powerpoint/2010/main" val="425289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</TotalTime>
  <Words>524</Words>
  <Application>Microsoft Office PowerPoint</Application>
  <PresentationFormat>Trình chiếu Trên màn hình (4:3)</PresentationFormat>
  <Paragraphs>69</Paragraphs>
  <Slides>17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2" baseType="lpstr">
      <vt:lpstr>Arial</vt:lpstr>
      <vt:lpstr>Calibri</vt:lpstr>
      <vt:lpstr>Lato</vt:lpstr>
      <vt:lpstr>Söhne</vt:lpstr>
      <vt:lpstr>Office Theme</vt:lpstr>
      <vt:lpstr>Bản trình bày PowerPoint</vt:lpstr>
      <vt:lpstr>Đồ án tốt nghiệp Xây dựng,thiết kế website tìm và quản lí nhà trọ</vt:lpstr>
      <vt:lpstr>Mục tiêu đề tài</vt:lpstr>
      <vt:lpstr>Đặt vấn đề - Thách thức </vt:lpstr>
      <vt:lpstr>Đặt vấn đề </vt:lpstr>
      <vt:lpstr>Đặt vấn đề - Giai pháp</vt:lpstr>
      <vt:lpstr>Mục tiêu cụ thể</vt:lpstr>
      <vt:lpstr>Chức năng chính – Người thuê</vt:lpstr>
      <vt:lpstr>Chức năng chính – Người cho thuê </vt:lpstr>
      <vt:lpstr>Ưu điểm </vt:lpstr>
      <vt:lpstr>Ưu điểm </vt:lpstr>
      <vt:lpstr>Ưu điểm </vt:lpstr>
      <vt:lpstr>Kết luận</vt:lpstr>
      <vt:lpstr>Hướng Phát Triển Tương Lai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doãn</cp:lastModifiedBy>
  <cp:revision>11</cp:revision>
  <dcterms:created xsi:type="dcterms:W3CDTF">2021-05-28T04:32:29Z</dcterms:created>
  <dcterms:modified xsi:type="dcterms:W3CDTF">2024-01-22T06:22:56Z</dcterms:modified>
</cp:coreProperties>
</file>