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84" r:id="rId10"/>
    <p:sldId id="283" r:id="rId11"/>
    <p:sldId id="279" r:id="rId12"/>
  </p:sldIdLst>
  <p:sldSz cx="9144000" cy="5143500" type="screen16x9"/>
  <p:notesSz cx="6858000" cy="9144000"/>
  <p:embeddedFontLst>
    <p:embeddedFont>
      <p:font typeface="Dosis" charset="0"/>
      <p:regular r:id="rId14"/>
      <p:bold r:id="rId15"/>
    </p:embeddedFont>
    <p:embeddedFont>
      <p:font typeface="Sniglet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E05E0FE-D782-4A1A-986F-B7B9CD512967}">
  <a:tblStyle styleId="{BE05E0FE-D782-4A1A-986F-B7B9CD51296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9" autoAdjust="0"/>
    <p:restoredTop sz="65391" autoAdjust="0"/>
  </p:normalViewPr>
  <p:slideViewPr>
    <p:cSldViewPr snapToGrid="0">
      <p:cViewPr>
        <p:scale>
          <a:sx n="109" d="100"/>
          <a:sy n="109" d="100"/>
        </p:scale>
        <p:origin x="-31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575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388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8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53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2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44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28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230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07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74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001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0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8pPr>
            <a:lvl9pPr lvl="8" algn="ctr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2953086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63" name="Shape 36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92" name="Shape 392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anquanghai/Baitap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633054" y="618310"/>
            <a:ext cx="7561712" cy="156201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Báo Cáo  Kết Thúc Học Phần:</a:t>
            </a:r>
            <a:br>
              <a:rPr lang="en" dirty="0" smtClean="0"/>
            </a:br>
            <a:r>
              <a:rPr lang="en" dirty="0" smtClean="0"/>
              <a:t>Phần mềm mã nguồn mở</a:t>
            </a: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Đề tài: Game Snake Python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5445727" y="2386150"/>
            <a:ext cx="350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C4587"/>
                </a:solidFill>
                <a:latin typeface="Sniglet" panose="020B0604020202020204" charset="0"/>
              </a:rPr>
              <a:t>Giáo</a:t>
            </a:r>
            <a:r>
              <a:rPr lang="en-US" sz="1600" dirty="0" smtClean="0">
                <a:solidFill>
                  <a:srgbClr val="1C4587"/>
                </a:solidFill>
                <a:latin typeface="Sniglet" panose="020B0604020202020204" charset="0"/>
              </a:rPr>
              <a:t> </a:t>
            </a:r>
            <a:r>
              <a:rPr lang="en-US" sz="1600" dirty="0" err="1" smtClean="0">
                <a:solidFill>
                  <a:srgbClr val="1C4587"/>
                </a:solidFill>
                <a:latin typeface="Sniglet" panose="020B0604020202020204" charset="0"/>
              </a:rPr>
              <a:t>viên</a:t>
            </a:r>
            <a:r>
              <a:rPr lang="en-US" sz="1600" dirty="0" smtClean="0">
                <a:solidFill>
                  <a:srgbClr val="1C4587"/>
                </a:solidFill>
                <a:latin typeface="Sniglet" panose="020B0604020202020204" charset="0"/>
              </a:rPr>
              <a:t> : </a:t>
            </a:r>
            <a:r>
              <a:rPr lang="en-US" sz="1600" dirty="0" err="1" smtClean="0">
                <a:solidFill>
                  <a:srgbClr val="1C4587"/>
                </a:solidFill>
                <a:latin typeface="Sniglet" panose="020B0604020202020204" charset="0"/>
              </a:rPr>
              <a:t>Nguyễn</a:t>
            </a:r>
            <a:r>
              <a:rPr lang="en-US" sz="1600" dirty="0" smtClean="0">
                <a:solidFill>
                  <a:srgbClr val="1C4587"/>
                </a:solidFill>
                <a:latin typeface="Sniglet" panose="020B0604020202020204" charset="0"/>
              </a:rPr>
              <a:t> </a:t>
            </a:r>
            <a:r>
              <a:rPr lang="en-US" sz="1600" dirty="0" err="1" smtClean="0">
                <a:solidFill>
                  <a:srgbClr val="1C4587"/>
                </a:solidFill>
                <a:latin typeface="Sniglet" panose="020B0604020202020204" charset="0"/>
              </a:rPr>
              <a:t>Lê</a:t>
            </a:r>
            <a:r>
              <a:rPr lang="en-US" sz="1600" dirty="0" smtClean="0">
                <a:solidFill>
                  <a:srgbClr val="1C4587"/>
                </a:solidFill>
                <a:latin typeface="Sniglet" panose="020B0604020202020204" charset="0"/>
              </a:rPr>
              <a:t> </a:t>
            </a:r>
            <a:r>
              <a:rPr lang="en-US" sz="1600" dirty="0" err="1" smtClean="0">
                <a:solidFill>
                  <a:srgbClr val="1C4587"/>
                </a:solidFill>
                <a:latin typeface="Sniglet" panose="020B0604020202020204" charset="0"/>
              </a:rPr>
              <a:t>Trung</a:t>
            </a:r>
            <a:r>
              <a:rPr lang="en-US" sz="1600" dirty="0" smtClean="0">
                <a:solidFill>
                  <a:srgbClr val="1C4587"/>
                </a:solidFill>
                <a:latin typeface="Sniglet" panose="020B0604020202020204" charset="0"/>
              </a:rPr>
              <a:t> </a:t>
            </a:r>
            <a:r>
              <a:rPr lang="en-US" sz="1600" dirty="0" err="1" smtClean="0">
                <a:solidFill>
                  <a:srgbClr val="1C4587"/>
                </a:solidFill>
                <a:latin typeface="Sniglet" panose="020B0604020202020204" charset="0"/>
              </a:rPr>
              <a:t>Thành</a:t>
            </a:r>
            <a:endParaRPr lang="en-US" sz="1600" dirty="0" smtClean="0">
              <a:solidFill>
                <a:srgbClr val="1C4587"/>
              </a:solidFill>
              <a:latin typeface="Sniglet" panose="020B0604020202020204" charset="0"/>
            </a:endParaRPr>
          </a:p>
          <a:p>
            <a:r>
              <a:rPr lang="en-US" sz="1600" dirty="0" smtClean="0">
                <a:solidFill>
                  <a:srgbClr val="1C4587"/>
                </a:solidFill>
                <a:latin typeface="Sniglet" panose="020B0604020202020204" charset="0"/>
              </a:rPr>
              <a:t>.</a:t>
            </a:r>
          </a:p>
          <a:p>
            <a:r>
              <a:rPr lang="en-US" sz="1600" dirty="0" err="1" smtClean="0">
                <a:solidFill>
                  <a:srgbClr val="1C4587"/>
                </a:solidFill>
                <a:latin typeface="Sniglet" panose="020B0604020202020204" charset="0"/>
              </a:rPr>
              <a:t>Sinh</a:t>
            </a:r>
            <a:r>
              <a:rPr lang="en-US" sz="1600" dirty="0" smtClean="0">
                <a:solidFill>
                  <a:srgbClr val="1C4587"/>
                </a:solidFill>
                <a:latin typeface="Sniglet" panose="020B0604020202020204" charset="0"/>
              </a:rPr>
              <a:t> </a:t>
            </a:r>
            <a:r>
              <a:rPr lang="en-US" sz="1600" dirty="0" err="1" smtClean="0">
                <a:solidFill>
                  <a:srgbClr val="1C4587"/>
                </a:solidFill>
                <a:latin typeface="Sniglet" panose="020B0604020202020204" charset="0"/>
              </a:rPr>
              <a:t>viên</a:t>
            </a:r>
            <a:r>
              <a:rPr lang="en-US" sz="1600" dirty="0" smtClean="0">
                <a:solidFill>
                  <a:srgbClr val="1C4587"/>
                </a:solidFill>
                <a:latin typeface="Sniglet" panose="020B0604020202020204" charset="0"/>
              </a:rPr>
              <a:t> </a:t>
            </a:r>
            <a:r>
              <a:rPr lang="en-US" sz="1600" dirty="0" err="1" smtClean="0">
                <a:solidFill>
                  <a:srgbClr val="1C4587"/>
                </a:solidFill>
                <a:latin typeface="Sniglet" panose="020B0604020202020204" charset="0"/>
              </a:rPr>
              <a:t>thực</a:t>
            </a:r>
            <a:r>
              <a:rPr lang="en-US" sz="1600" dirty="0" smtClean="0">
                <a:solidFill>
                  <a:srgbClr val="1C4587"/>
                </a:solidFill>
                <a:latin typeface="Sniglet" panose="020B0604020202020204" charset="0"/>
              </a:rPr>
              <a:t> </a:t>
            </a:r>
            <a:r>
              <a:rPr lang="en-US" sz="1600" dirty="0" err="1" smtClean="0">
                <a:solidFill>
                  <a:srgbClr val="1C4587"/>
                </a:solidFill>
                <a:latin typeface="Sniglet" panose="020B0604020202020204" charset="0"/>
              </a:rPr>
              <a:t>hiện</a:t>
            </a:r>
            <a:r>
              <a:rPr lang="en-US" sz="1600" dirty="0" smtClean="0">
                <a:solidFill>
                  <a:srgbClr val="1C4587"/>
                </a:solidFill>
                <a:latin typeface="Sniglet" panose="020B0604020202020204" charset="0"/>
              </a:rPr>
              <a:t>: </a:t>
            </a:r>
            <a:r>
              <a:rPr lang="en-US" sz="1600" dirty="0" err="1" smtClean="0">
                <a:solidFill>
                  <a:srgbClr val="1C4587"/>
                </a:solidFill>
                <a:latin typeface="Sniglet" panose="020B0604020202020204" charset="0"/>
              </a:rPr>
              <a:t>Đoàn</a:t>
            </a:r>
            <a:r>
              <a:rPr lang="en-US" sz="1600" dirty="0">
                <a:solidFill>
                  <a:srgbClr val="1C4587"/>
                </a:solidFill>
                <a:latin typeface="Sniglet" panose="020B0604020202020204" charset="0"/>
              </a:rPr>
              <a:t> </a:t>
            </a:r>
            <a:r>
              <a:rPr lang="en-US" sz="1600" dirty="0" err="1" smtClean="0">
                <a:solidFill>
                  <a:srgbClr val="1C4587"/>
                </a:solidFill>
                <a:latin typeface="Sniglet" panose="020B0604020202020204" charset="0"/>
              </a:rPr>
              <a:t>Quang</a:t>
            </a:r>
            <a:r>
              <a:rPr lang="en-US" sz="1600" dirty="0" smtClean="0">
                <a:solidFill>
                  <a:srgbClr val="1C4587"/>
                </a:solidFill>
                <a:latin typeface="Sniglet" panose="020B0604020202020204" charset="0"/>
              </a:rPr>
              <a:t> </a:t>
            </a:r>
            <a:r>
              <a:rPr lang="en-US" sz="1600" dirty="0" err="1" smtClean="0">
                <a:solidFill>
                  <a:srgbClr val="1C4587"/>
                </a:solidFill>
                <a:latin typeface="Sniglet" panose="020B0604020202020204" charset="0"/>
              </a:rPr>
              <a:t>Hai</a:t>
            </a:r>
            <a:endParaRPr lang="en-US" sz="1600" dirty="0" smtClean="0">
              <a:solidFill>
                <a:srgbClr val="1C4587"/>
              </a:solidFill>
              <a:latin typeface="Sniglet" panose="020B0604020202020204" charset="0"/>
            </a:endParaRPr>
          </a:p>
          <a:p>
            <a:endParaRPr lang="en-US" sz="1600" dirty="0">
              <a:solidFill>
                <a:srgbClr val="1C4587"/>
              </a:solidFill>
              <a:latin typeface="Sniglet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Game Snake Python</a:t>
            </a:r>
            <a:endParaRPr lang="en" sz="6000" dirty="0"/>
          </a:p>
        </p:txBody>
      </p:sp>
      <p:sp>
        <p:nvSpPr>
          <p:cNvPr id="556" name="Shape 556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9" name="Shape 559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72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ctrTitle" idx="4294967295"/>
          </p:nvPr>
        </p:nvSpPr>
        <p:spPr>
          <a:xfrm>
            <a:off x="3657037" y="1073100"/>
            <a:ext cx="32292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body" idx="4294967295"/>
          </p:nvPr>
        </p:nvSpPr>
        <p:spPr>
          <a:xfrm>
            <a:off x="3657037" y="2119105"/>
            <a:ext cx="3229200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 smtClean="0"/>
              <a:t>F</a:t>
            </a:r>
            <a:r>
              <a:rPr lang="en" sz="3600" b="1" dirty="0" smtClean="0"/>
              <a:t>or watching!</a:t>
            </a:r>
            <a:endParaRPr lang="en" sz="3600" b="1" dirty="0"/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You can find me at</a:t>
            </a:r>
          </a:p>
          <a:p>
            <a:pPr marL="457200" lvl="0" indent="-355600">
              <a:spcBef>
                <a:spcPts val="0"/>
              </a:spcBef>
            </a:pPr>
            <a:r>
              <a:rPr lang="en-US" sz="2000" dirty="0">
                <a:hlinkClick r:id="rId3"/>
              </a:rPr>
              <a:t>https://github.com/doanquanghai/BaitapPython</a:t>
            </a:r>
            <a:endParaRPr lang="en" sz="2000" dirty="0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 smtClean="0"/>
              <a:t>haidoanquang261996</a:t>
            </a:r>
            <a:r>
              <a:rPr lang="en" sz="2000" dirty="0" smtClean="0"/>
              <a:t>@gmail.com</a:t>
            </a:r>
            <a:endParaRPr lang="en" sz="2000" dirty="0"/>
          </a:p>
        </p:txBody>
      </p:sp>
      <p:sp>
        <p:nvSpPr>
          <p:cNvPr id="705" name="Shape 705"/>
          <p:cNvSpPr/>
          <p:nvPr/>
        </p:nvSpPr>
        <p:spPr>
          <a:xfrm>
            <a:off x="2257757" y="1402659"/>
            <a:ext cx="1180108" cy="1089974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Nội dung:</a:t>
            </a:r>
            <a:endParaRPr lang="en" sz="3600" dirty="0"/>
          </a:p>
        </p:txBody>
      </p:sp>
      <p:sp>
        <p:nvSpPr>
          <p:cNvPr id="523" name="Shape 523"/>
          <p:cNvSpPr txBox="1"/>
          <p:nvPr/>
        </p:nvSpPr>
        <p:spPr>
          <a:xfrm>
            <a:off x="364748" y="1482356"/>
            <a:ext cx="29970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Xây dựng  class Cube.</a:t>
            </a:r>
            <a:endParaRPr lang="en" sz="1200" b="1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+Xây dựng phương thức hàm:</a:t>
            </a:r>
          </a:p>
          <a:p>
            <a:pPr lvl="0" rtl="0"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</a:t>
            </a: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ef move(self)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Def draw(self)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Def  --init—(self)</a:t>
            </a:r>
            <a:endParaRPr lang="en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3457280" y="1386561"/>
            <a:ext cx="31278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Xây dựng class Snake</a:t>
            </a:r>
            <a:endParaRPr lang="en" sz="1200" b="1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Def –init—(self,color,pos)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Def move(self)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Def reset(self,,pos)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Def addcube(self)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6270172" y="108077"/>
            <a:ext cx="2756167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Transition headline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Code xây dựng class Cube</a:t>
            </a: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977"/>
            <a:ext cx="6749143" cy="3849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1993862" y="0"/>
            <a:ext cx="48255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Xây dựng class Snake</a:t>
            </a:r>
            <a:endParaRPr lang="e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26" y="597624"/>
            <a:ext cx="5921827" cy="44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-70680" y="67105"/>
            <a:ext cx="6140399" cy="3509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</a:t>
            </a:r>
            <a:r>
              <a:rPr lang="en" dirty="0" smtClean="0"/>
              <a:t>Các phương thức  trong snake</a:t>
            </a:r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4" y="330926"/>
            <a:ext cx="6819084" cy="489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838745" y="159827"/>
            <a:ext cx="6140399" cy="32477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Xây dựng phương thức  vẽ ma trận lưới.</a:t>
            </a:r>
            <a:endParaRPr lang="e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25" y="1166404"/>
            <a:ext cx="46101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Tạo bảng window và các thông báo lổi</a:t>
            </a:r>
            <a:endParaRPr lang="e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3" y="1068161"/>
            <a:ext cx="35052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3" y="3131956"/>
            <a:ext cx="37623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18" y="1068161"/>
            <a:ext cx="2901859" cy="285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35726" y="81258"/>
            <a:ext cx="6209055" cy="377031"/>
          </a:xfr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main()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32" y="446315"/>
            <a:ext cx="4330199" cy="468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17" y="658722"/>
            <a:ext cx="26095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35726" y="81258"/>
            <a:ext cx="6209055" cy="377031"/>
          </a:xfrm>
        </p:spPr>
        <p:txBody>
          <a:bodyPr/>
          <a:lstStyle/>
          <a:p>
            <a:r>
              <a:rPr lang="en-US" dirty="0" smtClean="0"/>
              <a:t> main()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7" y="385356"/>
            <a:ext cx="4330199" cy="286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7" y="3204754"/>
            <a:ext cx="5978163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7702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130</Words>
  <Application>Microsoft Office PowerPoint</Application>
  <PresentationFormat>On-screen Show (16:9)</PresentationFormat>
  <Paragraphs>29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Dosis</vt:lpstr>
      <vt:lpstr>Sniglet</vt:lpstr>
      <vt:lpstr>Friar template</vt:lpstr>
      <vt:lpstr>Báo Cáo  Kết Thúc Học Phần: Phần mềm mã nguồn mở  Đề tài: Game Snake Python</vt:lpstr>
      <vt:lpstr>Nội dung:</vt:lpstr>
      <vt:lpstr>Transition headline</vt:lpstr>
      <vt:lpstr>PowerPoint Presentation</vt:lpstr>
      <vt:lpstr> Các phương thức  trong snake</vt:lpstr>
      <vt:lpstr>Xây dựng phương thức  vẽ ma trận lưới.</vt:lpstr>
      <vt:lpstr>Tạo bảng window và các thông báo lổi</vt:lpstr>
      <vt:lpstr>Hàm main()</vt:lpstr>
      <vt:lpstr> main()</vt:lpstr>
      <vt:lpstr>Game Snake Python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MẪU SLIDE POWERPOINT ĐẸP</dc:title>
  <dc:creator>USER</dc:creator>
  <cp:lastModifiedBy>USER</cp:lastModifiedBy>
  <cp:revision>10</cp:revision>
  <dcterms:modified xsi:type="dcterms:W3CDTF">2019-12-28T07:16:10Z</dcterms:modified>
</cp:coreProperties>
</file>