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5" r:id="rId4"/>
    <p:sldId id="276" r:id="rId5"/>
    <p:sldId id="277" r:id="rId6"/>
    <p:sldId id="27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Unica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sz="48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762000" y="1547418"/>
            <a:ext cx="1114955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359236" y="4456165"/>
            <a:ext cx="52301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Đoàn Quốc Nhân</a:t>
            </a:r>
            <a:endParaRPr sz="24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GVHD:Th.s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Thọ</a:t>
            </a:r>
            <a:endParaRPr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59131665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59.CNTT-1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KNN</a:t>
            </a:r>
            <a:r>
              <a:rPr lang="en-US" dirty="0" smtClean="0"/>
              <a:t>(K-nearest neighbor)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717964"/>
            <a:ext cx="9088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Thomas M cover.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supervised-learning(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).	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Lazy learning </a:t>
            </a:r>
            <a:r>
              <a:rPr lang="en-US" sz="2400" dirty="0" err="1" smtClean="0"/>
              <a:t>bới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744" y="965549"/>
            <a:ext cx="96843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classìication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regression (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.(</a:t>
            </a:r>
            <a:r>
              <a:rPr lang="en-US" sz="2400" i="1" dirty="0"/>
              <a:t>T</a:t>
            </a:r>
            <a:r>
              <a:rPr lang="en-GB" sz="2400" i="1" dirty="0"/>
              <a:t>ell </a:t>
            </a:r>
            <a:r>
              <a:rPr lang="en-GB" sz="2400" i="1" dirty="0"/>
              <a:t>me who your friends are, and I will tell you who you are</a:t>
            </a:r>
            <a:r>
              <a:rPr lang="en-GB" sz="2400" dirty="0" smtClean="0"/>
              <a:t>.)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X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</a:t>
            </a:r>
          </a:p>
        </p:txBody>
      </p:sp>
      <p:pic>
        <p:nvPicPr>
          <p:cNvPr id="1026" name="Picture 2" descr="k Nearest Neighbor Classifier ( kNN )-Machine Learning Algorithms | by  Shubham Panch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3806558"/>
            <a:ext cx="273685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19274" y="1714920"/>
            <a:ext cx="10732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do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41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2073" y="1219200"/>
            <a:ext cx="11106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 </a:t>
            </a:r>
            <a:r>
              <a:rPr lang="en-US" sz="2400" dirty="0" err="1" smtClean="0"/>
              <a:t>nhỏ</a:t>
            </a:r>
            <a:r>
              <a:rPr lang="en-US" sz="2400" dirty="0" smtClean="0"/>
              <a:t>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,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train </a:t>
            </a:r>
            <a:r>
              <a:rPr lang="en-US" sz="2400" dirty="0" err="1" smtClean="0"/>
              <a:t>nhỏ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lớn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r>
              <a:rPr lang="en-US" sz="2400" dirty="0" err="1"/>
              <a:t>n</a:t>
            </a:r>
            <a:r>
              <a:rPr lang="en-US" sz="2400" dirty="0" err="1" smtClean="0"/>
              <a:t>hưng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.)</a:t>
            </a:r>
            <a:endParaRPr lang="en-GB" sz="2400" dirty="0"/>
          </a:p>
        </p:txBody>
      </p:sp>
      <p:pic>
        <p:nvPicPr>
          <p:cNvPr id="2050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491345"/>
            <a:ext cx="5562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endParaRPr/>
          </a:p>
        </p:txBody>
      </p:sp>
      <p:pic>
        <p:nvPicPr>
          <p:cNvPr id="287" name="Google Shape;287;p19" descr="A group of people around each oth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457" b="48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343</Words>
  <Application>Microsoft Office PowerPoint</Application>
  <PresentationFormat>Widescreen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Calibri</vt:lpstr>
      <vt:lpstr>Unica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Đoàn Quốc Nhân</cp:lastModifiedBy>
  <cp:revision>14</cp:revision>
  <dcterms:created xsi:type="dcterms:W3CDTF">2021-01-17T11:32:18Z</dcterms:created>
  <dcterms:modified xsi:type="dcterms:W3CDTF">2021-04-11T16:38:01Z</dcterms:modified>
</cp:coreProperties>
</file>