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5" r:id="rId4"/>
    <p:sldId id="278" r:id="rId5"/>
    <p:sldId id="288" r:id="rId6"/>
    <p:sldId id="289" r:id="rId7"/>
    <p:sldId id="291" r:id="rId8"/>
    <p:sldId id="292" r:id="rId9"/>
    <p:sldId id="277" r:id="rId10"/>
    <p:sldId id="279" r:id="rId11"/>
    <p:sldId id="280" r:id="rId12"/>
    <p:sldId id="281" r:id="rId13"/>
    <p:sldId id="282" r:id="rId14"/>
    <p:sldId id="276" r:id="rId15"/>
    <p:sldId id="274" r:id="rId16"/>
    <p:sldId id="283" r:id="rId17"/>
    <p:sldId id="285" r:id="rId18"/>
    <p:sldId id="284" r:id="rId19"/>
    <p:sldId id="286" r:id="rId20"/>
    <p:sldId id="287" r:id="rId21"/>
    <p:sldId id="293" r:id="rId22"/>
  </p:sldIdLst>
  <p:sldSz cx="12192000" cy="6858000"/>
  <p:notesSz cx="6858000" cy="9144000"/>
  <p:embeddedFontLst>
    <p:embeddedFont>
      <p:font typeface="Unica One" charset="0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ambria Math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89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0" y="790602"/>
            <a:ext cx="865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VD: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ta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Class 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B13BF"/>
                </a:solidFill>
              </a:rPr>
              <a:t>class B.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thì</a:t>
            </a:r>
            <a:r>
              <a:rPr lang="en-US" sz="2400" dirty="0" smtClean="0">
                <a:solidFill>
                  <a:schemeClr val="tx1"/>
                </a:solidFill>
              </a:rPr>
              <a:t> KNN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</a:rPr>
              <a:t>sánh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khoảng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đang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lẻ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5062" y="3751080"/>
            <a:ext cx="3499723" cy="2624793"/>
            <a:chOff x="7857366" y="3777938"/>
            <a:chExt cx="3499723" cy="2624793"/>
          </a:xfrm>
        </p:grpSpPr>
        <p:pic>
          <p:nvPicPr>
            <p:cNvPr id="6" name="Picture 2" descr="k Nearest Neighbor Classifier ( kNN )-Machine Learning Algorithms | by  Shubham Panchal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366" y="3777938"/>
              <a:ext cx="3499723" cy="262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flipV="1">
              <a:off x="10203717" y="4833412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10070871" y="5273569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35" y="623086"/>
            <a:ext cx="5348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r>
              <a:rPr lang="en-US" sz="2400" dirty="0" smtClean="0"/>
              <a:t> </a:t>
            </a:r>
            <a:r>
              <a:rPr lang="en-US" sz="2400" dirty="0" err="1" smtClean="0"/>
              <a:t>kia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test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viền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5210" y="339761"/>
            <a:ext cx="5178902" cy="5672132"/>
            <a:chOff x="6085210" y="339761"/>
            <a:chExt cx="5178902" cy="5672132"/>
          </a:xfrm>
        </p:grpSpPr>
        <p:pic>
          <p:nvPicPr>
            <p:cNvPr id="5" name="Picture 2" descr="Misleading modelling: overfitting, cross-validation, and the bias-variance  trade-off | Cambridge Coding Academ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7" r="2527" b="4471"/>
            <a:stretch/>
          </p:blipFill>
          <p:spPr bwMode="auto">
            <a:xfrm>
              <a:off x="6085210" y="339761"/>
              <a:ext cx="5178902" cy="567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4242147">
              <a:off x="8637551" y="4349362"/>
              <a:ext cx="110855" cy="547747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285005">
              <a:off x="8916788" y="4621112"/>
              <a:ext cx="105986" cy="621969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50000" b="4165"/>
          <a:stretch/>
        </p:blipFill>
        <p:spPr bwMode="auto">
          <a:xfrm>
            <a:off x="6014513" y="351990"/>
            <a:ext cx="5249599" cy="5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258" y="493614"/>
            <a:ext cx="1113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655" y="1815349"/>
                <a:ext cx="7533685" cy="74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Euclidean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en-US" sz="2000" dirty="0"/>
                          <m:t>( </m:t>
                        </m:r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q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Khoảng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cách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đường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thằng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đường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chim</a:t>
                </a:r>
                <a:r>
                  <a:rPr lang="en-US" sz="2000" dirty="0" smtClean="0"/>
                  <a:t> bay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" y="1815349"/>
                <a:ext cx="7533685" cy="742191"/>
              </a:xfrm>
              <a:prstGeom prst="rect">
                <a:avLst/>
              </a:prstGeom>
              <a:blipFill rotWithShape="1">
                <a:blip r:embed="rId2"/>
                <a:stretch>
                  <a:fillRect l="-890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5/55/Euclidean_distance_2d.svg/1200px-Euclidean_distanc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18" y="2032556"/>
            <a:ext cx="4044191" cy="27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760" y="3951243"/>
                <a:ext cx="62065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Manhattan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d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Khoảng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cách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hình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bậc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thang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" y="3951243"/>
                <a:ext cx="6206591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081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037" y="558350"/>
            <a:ext cx="10009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lân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.(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/>
              <a:t> </a:t>
            </a:r>
            <a:r>
              <a:rPr lang="en-US" sz="2000" dirty="0" err="1" smtClean="0"/>
              <a:t>sklearn</a:t>
            </a:r>
            <a:r>
              <a:rPr lang="en-US" sz="2000" dirty="0" smtClean="0"/>
              <a:t> )  </a:t>
            </a:r>
          </a:p>
          <a:p>
            <a:r>
              <a:rPr lang="en-US" sz="2000" dirty="0" smtClean="0"/>
              <a:t>- </a:t>
            </a:r>
            <a:r>
              <a:rPr lang="en-US" sz="2000" dirty="0"/>
              <a:t>W</a:t>
            </a:r>
            <a:r>
              <a:rPr lang="en-US" sz="2000" dirty="0" smtClean="0"/>
              <a:t>eights </a:t>
            </a:r>
            <a:r>
              <a:rPr lang="en-US" sz="2000" dirty="0"/>
              <a:t>= </a:t>
            </a:r>
            <a:r>
              <a:rPr lang="en-US" sz="2000" dirty="0" smtClean="0"/>
              <a:t>'distance‘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Weights = ‘</a:t>
            </a:r>
            <a:r>
              <a:rPr lang="en-US" sz="2000" dirty="0" err="1" smtClean="0"/>
              <a:t>unifrom</a:t>
            </a:r>
            <a:r>
              <a:rPr lang="en-US" sz="2000" dirty="0" smtClean="0"/>
              <a:t>’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ta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ta </a:t>
            </a:r>
            <a:r>
              <a:rPr lang="en-US" sz="2000" dirty="0" err="1"/>
              <a:t>x</a:t>
            </a:r>
            <a:r>
              <a:rPr lang="en-US" sz="2000" dirty="0" err="1" smtClean="0"/>
              <a:t>ét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data, </a:t>
            </a:r>
            <a:r>
              <a:rPr lang="en-US" sz="2000" dirty="0" err="1" smtClean="0"/>
              <a:t>thì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KD-tree </a:t>
            </a:r>
            <a:r>
              <a:rPr lang="en-US" sz="2000" dirty="0" err="1" smtClean="0"/>
              <a:t>và</a:t>
            </a:r>
            <a:r>
              <a:rPr lang="en-US" sz="2000" dirty="0" smtClean="0"/>
              <a:t> Ball tree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 descr="Cấu trúc dữ liệu BallTree – Lương Hoàng Hướ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38" b="92233" l="1423" r="93238">
                        <a14:foregroundMark x1="50534" y1="9223" x2="50534" y2="9223"/>
                        <a14:foregroundMark x1="55694" y1="33010" x2="55694" y2="33010"/>
                        <a14:foregroundMark x1="5694" y1="47573" x2="5694" y2="47573"/>
                        <a14:foregroundMark x1="1779" y1="55340" x2="1779" y2="55340"/>
                        <a14:foregroundMark x1="8007" y1="40291" x2="8007" y2="40291"/>
                        <a14:foregroundMark x1="11744" y1="40777" x2="11744" y2="40777"/>
                        <a14:foregroundMark x1="19395" y1="48544" x2="19395" y2="48544"/>
                        <a14:foregroundMark x1="21530" y1="47573" x2="21530" y2="47573"/>
                        <a14:foregroundMark x1="16548" y1="58252" x2="16548" y2="58252"/>
                        <a14:foregroundMark x1="5516" y1="34951" x2="5516" y2="34951"/>
                        <a14:foregroundMark x1="7473" y1="50971" x2="7473" y2="50971"/>
                        <a14:foregroundMark x1="3737" y1="51942" x2="3737" y2="51942"/>
                        <a14:foregroundMark x1="8897" y1="60680" x2="8897" y2="60680"/>
                        <a14:foregroundMark x1="10142" y1="92718" x2="10142" y2="92718"/>
                        <a14:foregroundMark x1="11744" y1="90291" x2="11744" y2="90291"/>
                        <a14:foregroundMark x1="50890" y1="90291" x2="50890" y2="90291"/>
                        <a14:foregroundMark x1="53025" y1="89806" x2="53025" y2="89806"/>
                        <a14:foregroundMark x1="50712" y1="54854" x2="50712" y2="54854"/>
                        <a14:foregroundMark x1="52669" y1="46117" x2="52669" y2="46117"/>
                        <a14:foregroundMark x1="61210" y1="56796" x2="61210" y2="56796"/>
                        <a14:foregroundMark x1="58363" y1="71359" x2="58363" y2="71359"/>
                        <a14:foregroundMark x1="62811" y1="71359" x2="62811" y2="71359"/>
                        <a14:foregroundMark x1="53559" y1="72816" x2="53559" y2="72816"/>
                        <a14:foregroundMark x1="41459" y1="12621" x2="65302" y2="84466"/>
                        <a14:foregroundMark x1="35409" y1="83981" x2="60498" y2="26214"/>
                        <a14:foregroundMark x1="64947" y1="55340" x2="61744" y2="46602"/>
                        <a14:foregroundMark x1="78826" y1="35922" x2="81673" y2="41748"/>
                        <a14:foregroundMark x1="85943" y1="23786" x2="85943" y2="32524"/>
                        <a14:foregroundMark x1="93238" y1="31068" x2="89680" y2="37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607" r="1590" b="3189"/>
          <a:stretch/>
        </p:blipFill>
        <p:spPr bwMode="auto">
          <a:xfrm>
            <a:off x="396509" y="3728449"/>
            <a:ext cx="5203179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Kdtree 2d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" t="6964" r="6836" b="4390"/>
          <a:stretch/>
        </p:blipFill>
        <p:spPr bwMode="auto">
          <a:xfrm>
            <a:off x="7655063" y="3089248"/>
            <a:ext cx="3017303" cy="31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2741" y="5907045"/>
            <a:ext cx="10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5583" y="6311788"/>
            <a:ext cx="100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KD-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114" y="2223935"/>
            <a:ext cx="9937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ramdom</a:t>
            </a:r>
            <a:r>
              <a:rPr lang="en-US" dirty="0" smtClean="0">
                <a:solidFill>
                  <a:schemeClr val="bg1"/>
                </a:solidFill>
              </a:rPr>
              <a:t> state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42,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cuốn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i="1" dirty="0"/>
              <a:t>The Hitchhiker's Guide to the Galaxy</a:t>
            </a:r>
            <a:r>
              <a:rPr lang="en-US" dirty="0"/>
              <a:t> by Douglas Adams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“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mọi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</a:t>
            </a:r>
            <a:r>
              <a:rPr lang="en-US" dirty="0" smtClean="0">
                <a:solidFill>
                  <a:schemeClr val="bg1"/>
                </a:solidFill>
              </a:rPr>
              <a:t> ” =)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42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ngẫu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nhiên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tùy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mong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muốn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ramdom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state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mặc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vấn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ramdom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state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529" y="697352"/>
            <a:ext cx="21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Ramdom</a:t>
            </a:r>
            <a:r>
              <a:rPr lang="en-US" sz="2000" dirty="0" smtClean="0">
                <a:solidFill>
                  <a:schemeClr val="bg1"/>
                </a:solidFill>
              </a:rPr>
              <a:t>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7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011" y="2176010"/>
            <a:ext cx="5081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predict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y_predict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1000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fit_transform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transform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601" y="590719"/>
            <a:ext cx="530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0632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19942" y="1108677"/>
            <a:ext cx="5454050" cy="4558917"/>
            <a:chOff x="1688621" y="1525360"/>
            <a:chExt cx="5454050" cy="4558917"/>
          </a:xfrm>
        </p:grpSpPr>
        <p:pic>
          <p:nvPicPr>
            <p:cNvPr id="1028" name="Picture 4" descr="Test versus reality stock illustration. Illustration of result - 9072632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02" t="16861" r="1345" b="8055"/>
            <a:stretch/>
          </p:blipFill>
          <p:spPr bwMode="auto">
            <a:xfrm>
              <a:off x="3314700" y="2233246"/>
              <a:ext cx="3827971" cy="385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88621" y="2832058"/>
              <a:ext cx="156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Thực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đúng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3047" y="4635794"/>
              <a:ext cx="1370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Thực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sai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1555" y="1586915"/>
              <a:ext cx="1380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Dự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đoán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đúng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1" y="1525360"/>
              <a:ext cx="1509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Dự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đoán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sai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6490" y="2449902"/>
            <a:ext cx="6875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null 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hơp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mà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dòng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null,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Cho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bình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thuộc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điền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thuộc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kia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015" y="388189"/>
            <a:ext cx="361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NULL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1367" y="1365296"/>
            <a:ext cx="107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nằm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tuổi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chạy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 – 150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còn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mức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trăm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gần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015" y="388189"/>
            <a:ext cx="361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StandardScaler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2682" y="487025"/>
            <a:ext cx="9684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classification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  <a:r>
              <a:rPr lang="vi-VN" sz="2400" dirty="0"/>
              <a:t> Nhãn đó có thể được quyết định bằng bầu chọn theo đa số (major voting) trong số K điểm gần nhất, hoặc nó có thể được suy ra bằng cách đánh trọng số khác nhau cho mỗi trong các điểm gần nhất đó rồi suy ra kết quả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GB" sz="2400" i="1" dirty="0"/>
              <a:t>ell 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60" y="4445829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77" y="1238821"/>
            <a:ext cx="1053582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bước</a:t>
            </a:r>
            <a:r>
              <a:rPr lang="en-US" sz="2400" b="1" dirty="0"/>
              <a:t> </a:t>
            </a:r>
            <a:r>
              <a:rPr lang="en-US" sz="2400" b="1" dirty="0" err="1"/>
              <a:t>tiến</a:t>
            </a:r>
            <a:r>
              <a:rPr lang="en-US" sz="2400" b="1" dirty="0"/>
              <a:t> </a:t>
            </a:r>
            <a:r>
              <a:rPr lang="en-US" sz="2400" b="1" dirty="0" err="1"/>
              <a:t>hành</a:t>
            </a:r>
            <a:r>
              <a:rPr lang="en-US" sz="2400" b="1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K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đinh</a:t>
            </a:r>
            <a:r>
              <a:rPr lang="en-US" sz="2400" dirty="0" smtClean="0"/>
              <a:t> k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751" y="638355"/>
            <a:ext cx="81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Bước</a:t>
            </a:r>
            <a:r>
              <a:rPr lang="en-US" sz="2400" dirty="0" smtClean="0"/>
              <a:t> 1: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K. </a:t>
            </a:r>
            <a:r>
              <a:rPr lang="en-US" sz="2400" dirty="0" err="1" smtClean="0"/>
              <a:t>Vd</a:t>
            </a:r>
            <a:r>
              <a:rPr lang="en-US" sz="2400" dirty="0" smtClean="0"/>
              <a:t>: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= 3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99" b="89815" l="8420" r="73264">
                        <a14:foregroundMark x1="10590" y1="7870" x2="71788" y2="87809"/>
                        <a14:foregroundMark x1="11111" y1="88272" x2="64931" y2="23920"/>
                        <a14:foregroundMark x1="67708" y1="11111" x2="67708" y2="11111"/>
                        <a14:foregroundMark x1="60156" y1="12191" x2="60156" y2="12191"/>
                        <a14:foregroundMark x1="53733" y1="9105" x2="53733" y2="29167"/>
                        <a14:foregroundMark x1="53733" y1="29475" x2="68576" y2="29167"/>
                        <a14:foregroundMark x1="68576" y1="29167" x2="68924" y2="8951"/>
                        <a14:foregroundMark x1="53819" y1="9568" x2="68924" y2="8642"/>
                        <a14:foregroundMark x1="57552" y1="23765" x2="67361" y2="10340"/>
                        <a14:foregroundMark x1="55469" y1="12346" x2="62240" y2="13426"/>
                        <a14:foregroundMark x1="56597" y1="22685" x2="61806" y2="21296"/>
                        <a14:foregroundMark x1="13976" y1="9259" x2="13889" y2="76543"/>
                        <a14:foregroundMark x1="13889" y1="77160" x2="68316" y2="76543"/>
                        <a14:foregroundMark x1="67188" y1="67901" x2="67188" y2="67901"/>
                        <a14:foregroundMark x1="66840" y1="46759" x2="66840" y2="46759"/>
                        <a14:foregroundMark x1="56510" y1="56944" x2="56510" y2="56944"/>
                        <a14:foregroundMark x1="45139" y1="40741" x2="45139" y2="40741"/>
                        <a14:foregroundMark x1="37153" y1="23148" x2="37153" y2="23148"/>
                        <a14:foregroundMark x1="38021" y1="42593" x2="38021" y2="42593"/>
                        <a14:foregroundMark x1="26910" y1="49691" x2="29514" y2="48148"/>
                        <a14:foregroundMark x1="24740" y1="47222" x2="24740" y2="47222"/>
                        <a14:foregroundMark x1="16233" y1="26080" x2="16233" y2="26080"/>
                        <a14:foregroundMark x1="27691" y1="24537" x2="27691" y2="24537"/>
                        <a14:foregroundMark x1="9549" y1="43827" x2="9549" y2="43827"/>
                        <a14:foregroundMark x1="11285" y1="47222" x2="11285" y2="47222"/>
                        <a14:foregroundMark x1="38889" y1="81944" x2="38889" y2="81944"/>
                        <a14:foregroundMark x1="40625" y1="84877" x2="40625" y2="84877"/>
                        <a14:foregroundMark x1="28385" y1="53704" x2="29514" y2="51852"/>
                        <a14:foregroundMark x1="29948" y1="57099" x2="31597" y2="54630"/>
                        <a14:foregroundMark x1="34028" y1="32099" x2="35417" y2="31173"/>
                        <a14:foregroundMark x1="33333" y1="29475" x2="36545" y2="28241"/>
                        <a14:foregroundMark x1="38368" y1="39815" x2="44965" y2="30864"/>
                        <a14:foregroundMark x1="36458" y1="50772" x2="23090" y2="35031"/>
                        <a14:foregroundMark x1="32205" y1="29630" x2="33507" y2="28241"/>
                        <a14:foregroundMark x1="34288" y1="27932" x2="34288" y2="27932"/>
                        <a14:foregroundMark x1="38368" y1="26543" x2="38368" y2="26543"/>
                        <a14:foregroundMark x1="40104" y1="26852" x2="40104" y2="26852"/>
                        <a14:foregroundMark x1="48264" y1="37809" x2="48264" y2="37809"/>
                        <a14:foregroundMark x1="67448" y1="19290" x2="67448" y2="19290"/>
                        <a14:foregroundMark x1="66667" y1="75000" x2="66667" y2="75000"/>
                        <a14:foregroundMark x1="69097" y1="77006" x2="69097" y2="77006"/>
                        <a14:foregroundMark x1="14410" y1="8951" x2="14410" y2="8951"/>
                        <a14:foregroundMark x1="27604" y1="46605" x2="27604" y2="46605"/>
                        <a14:foregroundMark x1="27431" y1="44907" x2="27431" y2="44907"/>
                        <a14:foregroundMark x1="28385" y1="51080" x2="28385" y2="51080"/>
                        <a14:foregroundMark x1="29514" y1="54784" x2="29514" y2="54784"/>
                        <a14:foregroundMark x1="48003" y1="52623" x2="48003" y2="52623"/>
                        <a14:foregroundMark x1="49219" y1="48148" x2="49219" y2="48148"/>
                        <a14:foregroundMark x1="48872" y1="46296" x2="48872" y2="46296"/>
                        <a14:foregroundMark x1="48785" y1="44599" x2="48785" y2="44599"/>
                        <a14:foregroundMark x1="47049" y1="35031" x2="47049" y2="35031"/>
                        <a14:foregroundMark x1="44965" y1="29938" x2="44965" y2="29938"/>
                        <a14:foregroundMark x1="43142" y1="28549" x2="43142" y2="28549"/>
                        <a14:foregroundMark x1="40885" y1="27778" x2="40885" y2="27778"/>
                        <a14:foregroundMark x1="41927" y1="61420" x2="41927" y2="61420"/>
                        <a14:foregroundMark x1="38021" y1="61728" x2="38021" y2="61728"/>
                        <a14:foregroundMark x1="44792" y1="57716" x2="44792" y2="57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5" y="1362973"/>
            <a:ext cx="8949619" cy="5034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173" y="3176586"/>
            <a:ext cx="18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8173" y="3814761"/>
            <a:ext cx="18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5745" y="3176586"/>
            <a:ext cx="18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6888" y="2709863"/>
            <a:ext cx="1841300" cy="177165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3666392"/>
            <a:ext cx="958362" cy="815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0884" y="4490306"/>
            <a:ext cx="148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2934" y="1362019"/>
            <a:ext cx="8949619" cy="5034160"/>
            <a:chOff x="876255" y="1362973"/>
            <a:chExt cx="8949619" cy="50341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99" b="89815" l="8420" r="73264">
                          <a14:foregroundMark x1="10590" y1="7870" x2="71788" y2="87809"/>
                          <a14:foregroundMark x1="11111" y1="88272" x2="64931" y2="23920"/>
                          <a14:foregroundMark x1="67708" y1="11111" x2="67708" y2="11111"/>
                          <a14:foregroundMark x1="60156" y1="12191" x2="60156" y2="12191"/>
                          <a14:foregroundMark x1="53733" y1="9105" x2="53733" y2="29167"/>
                          <a14:foregroundMark x1="53733" y1="29475" x2="68576" y2="29167"/>
                          <a14:foregroundMark x1="68576" y1="29167" x2="68924" y2="8951"/>
                          <a14:foregroundMark x1="53819" y1="9568" x2="68924" y2="8642"/>
                          <a14:foregroundMark x1="57552" y1="23765" x2="67361" y2="10340"/>
                          <a14:foregroundMark x1="55469" y1="12346" x2="62240" y2="13426"/>
                          <a14:foregroundMark x1="56597" y1="22685" x2="61806" y2="21296"/>
                          <a14:foregroundMark x1="13976" y1="9259" x2="13889" y2="76543"/>
                          <a14:foregroundMark x1="13889" y1="77160" x2="68316" y2="76543"/>
                          <a14:foregroundMark x1="67188" y1="67901" x2="67188" y2="67901"/>
                          <a14:foregroundMark x1="66840" y1="46759" x2="66840" y2="46759"/>
                          <a14:foregroundMark x1="56510" y1="56944" x2="56510" y2="56944"/>
                          <a14:foregroundMark x1="45139" y1="40741" x2="45139" y2="40741"/>
                          <a14:foregroundMark x1="37153" y1="23148" x2="37153" y2="23148"/>
                          <a14:foregroundMark x1="38021" y1="42593" x2="38021" y2="42593"/>
                          <a14:foregroundMark x1="26910" y1="49691" x2="29514" y2="48148"/>
                          <a14:foregroundMark x1="24740" y1="47222" x2="24740" y2="47222"/>
                          <a14:foregroundMark x1="16233" y1="26080" x2="16233" y2="26080"/>
                          <a14:foregroundMark x1="27691" y1="24537" x2="27691" y2="24537"/>
                          <a14:foregroundMark x1="9549" y1="43827" x2="9549" y2="43827"/>
                          <a14:foregroundMark x1="11285" y1="47222" x2="11285" y2="47222"/>
                          <a14:foregroundMark x1="38889" y1="81944" x2="38889" y2="81944"/>
                          <a14:foregroundMark x1="40625" y1="84877" x2="40625" y2="84877"/>
                          <a14:foregroundMark x1="28385" y1="53704" x2="29514" y2="51852"/>
                          <a14:foregroundMark x1="29948" y1="57099" x2="31597" y2="54630"/>
                          <a14:foregroundMark x1="34028" y1="32099" x2="35417" y2="31173"/>
                          <a14:foregroundMark x1="33333" y1="29475" x2="36545" y2="28241"/>
                          <a14:foregroundMark x1="38368" y1="39815" x2="44965" y2="30864"/>
                          <a14:foregroundMark x1="36458" y1="50772" x2="23090" y2="35031"/>
                          <a14:foregroundMark x1="32205" y1="29630" x2="33507" y2="28241"/>
                          <a14:foregroundMark x1="34288" y1="27932" x2="34288" y2="27932"/>
                          <a14:foregroundMark x1="38368" y1="26543" x2="38368" y2="26543"/>
                          <a14:foregroundMark x1="40104" y1="26852" x2="40104" y2="26852"/>
                          <a14:foregroundMark x1="48264" y1="37809" x2="48264" y2="37809"/>
                          <a14:foregroundMark x1="67448" y1="19290" x2="67448" y2="19290"/>
                          <a14:foregroundMark x1="66667" y1="75000" x2="66667" y2="75000"/>
                          <a14:foregroundMark x1="69097" y1="77006" x2="69097" y2="77006"/>
                          <a14:foregroundMark x1="14410" y1="8951" x2="14410" y2="8951"/>
                          <a14:foregroundMark x1="27604" y1="46605" x2="27604" y2="46605"/>
                          <a14:foregroundMark x1="27431" y1="44907" x2="27431" y2="44907"/>
                          <a14:foregroundMark x1="28385" y1="51080" x2="28385" y2="51080"/>
                          <a14:foregroundMark x1="29514" y1="54784" x2="29514" y2="54784"/>
                          <a14:foregroundMark x1="48003" y1="52623" x2="48003" y2="52623"/>
                          <a14:foregroundMark x1="49219" y1="48148" x2="49219" y2="48148"/>
                          <a14:foregroundMark x1="48872" y1="46296" x2="48872" y2="46296"/>
                          <a14:foregroundMark x1="48785" y1="44599" x2="48785" y2="44599"/>
                          <a14:foregroundMark x1="47049" y1="35031" x2="47049" y2="35031"/>
                          <a14:foregroundMark x1="44965" y1="29938" x2="44965" y2="29938"/>
                          <a14:foregroundMark x1="43142" y1="28549" x2="43142" y2="28549"/>
                          <a14:foregroundMark x1="40885" y1="27778" x2="40885" y2="27778"/>
                          <a14:foregroundMark x1="41927" y1="61420" x2="41927" y2="61420"/>
                          <a14:foregroundMark x1="38021" y1="61728" x2="38021" y2="61728"/>
                          <a14:foregroundMark x1="44792" y1="57716" x2="44792" y2="577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55" y="1362973"/>
              <a:ext cx="8949619" cy="50341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86173" y="3176586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8173" y="3814761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5745" y="3176586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17571" y="510453"/>
            <a:ext cx="11795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73827" y="3406140"/>
            <a:ext cx="247653" cy="77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54852" y="3329520"/>
            <a:ext cx="417572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8180" y="3718560"/>
            <a:ext cx="33336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2934" y="1362019"/>
            <a:ext cx="8949619" cy="5034160"/>
            <a:chOff x="876255" y="1362973"/>
            <a:chExt cx="8949619" cy="50341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99" b="89815" l="8420" r="73264">
                          <a14:foregroundMark x1="10590" y1="7870" x2="71788" y2="87809"/>
                          <a14:foregroundMark x1="11111" y1="88272" x2="64931" y2="23920"/>
                          <a14:foregroundMark x1="67708" y1="11111" x2="67708" y2="11111"/>
                          <a14:foregroundMark x1="60156" y1="12191" x2="60156" y2="12191"/>
                          <a14:foregroundMark x1="53733" y1="9105" x2="53733" y2="29167"/>
                          <a14:foregroundMark x1="53733" y1="29475" x2="68576" y2="29167"/>
                          <a14:foregroundMark x1="68576" y1="29167" x2="68924" y2="8951"/>
                          <a14:foregroundMark x1="53819" y1="9568" x2="68924" y2="8642"/>
                          <a14:foregroundMark x1="57552" y1="23765" x2="67361" y2="10340"/>
                          <a14:foregroundMark x1="55469" y1="12346" x2="62240" y2="13426"/>
                          <a14:foregroundMark x1="56597" y1="22685" x2="61806" y2="21296"/>
                          <a14:foregroundMark x1="13976" y1="9259" x2="13889" y2="76543"/>
                          <a14:foregroundMark x1="13889" y1="77160" x2="68316" y2="76543"/>
                          <a14:foregroundMark x1="67188" y1="67901" x2="67188" y2="67901"/>
                          <a14:foregroundMark x1="66840" y1="46759" x2="66840" y2="46759"/>
                          <a14:foregroundMark x1="56510" y1="56944" x2="56510" y2="56944"/>
                          <a14:foregroundMark x1="45139" y1="40741" x2="45139" y2="40741"/>
                          <a14:foregroundMark x1="37153" y1="23148" x2="37153" y2="23148"/>
                          <a14:foregroundMark x1="38021" y1="42593" x2="38021" y2="42593"/>
                          <a14:foregroundMark x1="26910" y1="49691" x2="29514" y2="48148"/>
                          <a14:foregroundMark x1="24740" y1="47222" x2="24740" y2="47222"/>
                          <a14:foregroundMark x1="16233" y1="26080" x2="16233" y2="26080"/>
                          <a14:foregroundMark x1="27691" y1="24537" x2="27691" y2="24537"/>
                          <a14:foregroundMark x1="9549" y1="43827" x2="9549" y2="43827"/>
                          <a14:foregroundMark x1="11285" y1="47222" x2="11285" y2="47222"/>
                          <a14:foregroundMark x1="38889" y1="81944" x2="38889" y2="81944"/>
                          <a14:foregroundMark x1="40625" y1="84877" x2="40625" y2="84877"/>
                          <a14:foregroundMark x1="28385" y1="53704" x2="29514" y2="51852"/>
                          <a14:foregroundMark x1="29948" y1="57099" x2="31597" y2="54630"/>
                          <a14:foregroundMark x1="34028" y1="32099" x2="35417" y2="31173"/>
                          <a14:foregroundMark x1="33333" y1="29475" x2="36545" y2="28241"/>
                          <a14:foregroundMark x1="38368" y1="39815" x2="44965" y2="30864"/>
                          <a14:foregroundMark x1="36458" y1="50772" x2="23090" y2="35031"/>
                          <a14:foregroundMark x1="32205" y1="29630" x2="33507" y2="28241"/>
                          <a14:foregroundMark x1="34288" y1="27932" x2="34288" y2="27932"/>
                          <a14:foregroundMark x1="38368" y1="26543" x2="38368" y2="26543"/>
                          <a14:foregroundMark x1="40104" y1="26852" x2="40104" y2="26852"/>
                          <a14:foregroundMark x1="48264" y1="37809" x2="48264" y2="37809"/>
                          <a14:foregroundMark x1="67448" y1="19290" x2="67448" y2="19290"/>
                          <a14:foregroundMark x1="66667" y1="75000" x2="66667" y2="75000"/>
                          <a14:foregroundMark x1="69097" y1="77006" x2="69097" y2="77006"/>
                          <a14:foregroundMark x1="14410" y1="8951" x2="14410" y2="8951"/>
                          <a14:foregroundMark x1="27604" y1="46605" x2="27604" y2="46605"/>
                          <a14:foregroundMark x1="27431" y1="44907" x2="27431" y2="44907"/>
                          <a14:foregroundMark x1="28385" y1="51080" x2="28385" y2="51080"/>
                          <a14:foregroundMark x1="29514" y1="54784" x2="29514" y2="54784"/>
                          <a14:foregroundMark x1="48003" y1="52623" x2="48003" y2="52623"/>
                          <a14:foregroundMark x1="49219" y1="48148" x2="49219" y2="48148"/>
                          <a14:foregroundMark x1="48872" y1="46296" x2="48872" y2="46296"/>
                          <a14:foregroundMark x1="48785" y1="44599" x2="48785" y2="44599"/>
                          <a14:foregroundMark x1="47049" y1="35031" x2="47049" y2="35031"/>
                          <a14:foregroundMark x1="44965" y1="29938" x2="44965" y2="29938"/>
                          <a14:foregroundMark x1="43142" y1="28549" x2="43142" y2="28549"/>
                          <a14:foregroundMark x1="40885" y1="27778" x2="40885" y2="27778"/>
                          <a14:foregroundMark x1="41927" y1="61420" x2="41927" y2="61420"/>
                          <a14:foregroundMark x1="38021" y1="61728" x2="38021" y2="61728"/>
                          <a14:foregroundMark x1="44792" y1="57716" x2="44792" y2="577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55" y="1362973"/>
              <a:ext cx="8949619" cy="50341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86173" y="3176586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8173" y="3814761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5745" y="3176586"/>
              <a:ext cx="180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17571" y="510453"/>
            <a:ext cx="11795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đinh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209693" y="1780273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= 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9693" y="2233196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= 2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2934" y="1362019"/>
            <a:ext cx="8949619" cy="5034160"/>
            <a:chOff x="876255" y="1362973"/>
            <a:chExt cx="8949619" cy="5034160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99" b="89815" l="8420" r="73264">
                          <a14:foregroundMark x1="10590" y1="7870" x2="71788" y2="87809"/>
                          <a14:foregroundMark x1="11111" y1="88272" x2="64931" y2="23920"/>
                          <a14:foregroundMark x1="67708" y1="11111" x2="67708" y2="11111"/>
                          <a14:foregroundMark x1="60156" y1="12191" x2="60156" y2="12191"/>
                          <a14:foregroundMark x1="53733" y1="9105" x2="53733" y2="29167"/>
                          <a14:foregroundMark x1="53733" y1="29475" x2="68576" y2="29167"/>
                          <a14:foregroundMark x1="68576" y1="29167" x2="68924" y2="8951"/>
                          <a14:foregroundMark x1="53819" y1="9568" x2="68924" y2="8642"/>
                          <a14:foregroundMark x1="57552" y1="23765" x2="67361" y2="10340"/>
                          <a14:foregroundMark x1="55469" y1="12346" x2="62240" y2="13426"/>
                          <a14:foregroundMark x1="56597" y1="22685" x2="61806" y2="21296"/>
                          <a14:foregroundMark x1="13976" y1="9259" x2="13889" y2="76543"/>
                          <a14:foregroundMark x1="13889" y1="77160" x2="68316" y2="76543"/>
                          <a14:foregroundMark x1="67188" y1="67901" x2="67188" y2="67901"/>
                          <a14:foregroundMark x1="66840" y1="46759" x2="66840" y2="46759"/>
                          <a14:foregroundMark x1="56510" y1="56944" x2="56510" y2="56944"/>
                          <a14:foregroundMark x1="45139" y1="40741" x2="45139" y2="40741"/>
                          <a14:foregroundMark x1="37153" y1="23148" x2="37153" y2="23148"/>
                          <a14:foregroundMark x1="38021" y1="42593" x2="38021" y2="42593"/>
                          <a14:foregroundMark x1="26910" y1="49691" x2="29514" y2="48148"/>
                          <a14:foregroundMark x1="24740" y1="47222" x2="24740" y2="47222"/>
                          <a14:foregroundMark x1="16233" y1="26080" x2="16233" y2="26080"/>
                          <a14:foregroundMark x1="27691" y1="24537" x2="27691" y2="24537"/>
                          <a14:foregroundMark x1="9549" y1="43827" x2="9549" y2="43827"/>
                          <a14:foregroundMark x1="11285" y1="47222" x2="11285" y2="47222"/>
                          <a14:foregroundMark x1="38889" y1="81944" x2="38889" y2="81944"/>
                          <a14:foregroundMark x1="40625" y1="84877" x2="40625" y2="84877"/>
                          <a14:foregroundMark x1="28385" y1="53704" x2="29514" y2="51852"/>
                          <a14:foregroundMark x1="29948" y1="57099" x2="31597" y2="54630"/>
                          <a14:foregroundMark x1="34028" y1="32099" x2="35417" y2="31173"/>
                          <a14:foregroundMark x1="33333" y1="29475" x2="36545" y2="28241"/>
                          <a14:foregroundMark x1="38368" y1="39815" x2="44965" y2="30864"/>
                          <a14:foregroundMark x1="36458" y1="50772" x2="23090" y2="35031"/>
                          <a14:foregroundMark x1="32205" y1="29630" x2="33507" y2="28241"/>
                          <a14:foregroundMark x1="34288" y1="27932" x2="34288" y2="27932"/>
                          <a14:foregroundMark x1="38368" y1="26543" x2="38368" y2="26543"/>
                          <a14:foregroundMark x1="40104" y1="26852" x2="40104" y2="26852"/>
                          <a14:foregroundMark x1="48264" y1="37809" x2="48264" y2="37809"/>
                          <a14:foregroundMark x1="67448" y1="19290" x2="67448" y2="19290"/>
                          <a14:foregroundMark x1="66667" y1="75000" x2="66667" y2="75000"/>
                          <a14:foregroundMark x1="69097" y1="77006" x2="69097" y2="77006"/>
                          <a14:foregroundMark x1="14410" y1="8951" x2="14410" y2="8951"/>
                          <a14:foregroundMark x1="27604" y1="46605" x2="27604" y2="46605"/>
                          <a14:foregroundMark x1="27431" y1="44907" x2="27431" y2="44907"/>
                          <a14:foregroundMark x1="28385" y1="51080" x2="28385" y2="51080"/>
                          <a14:foregroundMark x1="29514" y1="54784" x2="29514" y2="54784"/>
                          <a14:foregroundMark x1="48003" y1="52623" x2="48003" y2="52623"/>
                          <a14:foregroundMark x1="49219" y1="48148" x2="49219" y2="48148"/>
                          <a14:foregroundMark x1="48872" y1="46296" x2="48872" y2="46296"/>
                          <a14:foregroundMark x1="48785" y1="44599" x2="48785" y2="44599"/>
                          <a14:foregroundMark x1="47049" y1="35031" x2="47049" y2="35031"/>
                          <a14:foregroundMark x1="44965" y1="29938" x2="44965" y2="29938"/>
                          <a14:foregroundMark x1="43142" y1="28549" x2="43142" y2="28549"/>
                          <a14:foregroundMark x1="40885" y1="27778" x2="40885" y2="27778"/>
                          <a14:foregroundMark x1="41927" y1="61420" x2="41927" y2="61420"/>
                          <a14:foregroundMark x1="38021" y1="61728" x2="38021" y2="61728"/>
                          <a14:foregroundMark x1="44792" y1="57716" x2="44792" y2="577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55" y="1362973"/>
              <a:ext cx="8949619" cy="5034160"/>
            </a:xfrm>
            <a:prstGeom prst="rect">
              <a:avLst/>
            </a:prstGeom>
            <a:grpFill/>
          </p:spPr>
        </p:pic>
        <p:sp>
          <p:nvSpPr>
            <p:cNvPr id="6" name="TextBox 5"/>
            <p:cNvSpPr txBox="1"/>
            <p:nvPr/>
          </p:nvSpPr>
          <p:spPr>
            <a:xfrm>
              <a:off x="3686173" y="3176586"/>
              <a:ext cx="18097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8173" y="3814761"/>
              <a:ext cx="18097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5745" y="3176586"/>
              <a:ext cx="18097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17571" y="510453"/>
            <a:ext cx="11795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209693" y="1780273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= 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9693" y="2233196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= 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210052" y="3393040"/>
            <a:ext cx="359089" cy="359089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chọn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bằng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lấy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bậc</a:t>
            </a:r>
            <a:r>
              <a:rPr lang="en-US" sz="2400" dirty="0">
                <a:solidFill>
                  <a:schemeClr val="tx1"/>
                </a:solidFill>
              </a:rPr>
              <a:t> 2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chẵn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K </a:t>
            </a:r>
            <a:r>
              <a:rPr lang="en-US" sz="2400" dirty="0" err="1"/>
              <a:t>lẻ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1244</Words>
  <Application>Microsoft Office PowerPoint</Application>
  <PresentationFormat>Custom</PresentationFormat>
  <Paragraphs>107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Unica One</vt:lpstr>
      <vt:lpstr>Calibri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htds</cp:lastModifiedBy>
  <cp:revision>49</cp:revision>
  <dcterms:created xsi:type="dcterms:W3CDTF">2021-01-17T11:32:18Z</dcterms:created>
  <dcterms:modified xsi:type="dcterms:W3CDTF">2021-04-26T10:36:55Z</dcterms:modified>
</cp:coreProperties>
</file>