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8" r:id="rId5"/>
    <p:sldId id="277" r:id="rId6"/>
    <p:sldId id="279" r:id="rId7"/>
    <p:sldId id="280" r:id="rId8"/>
    <p:sldId id="281" r:id="rId9"/>
    <p:sldId id="276" r:id="rId10"/>
    <p:sldId id="274" r:id="rId11"/>
  </p:sldIdLst>
  <p:sldSz cx="12192000" cy="6858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Unica One" charset="0"/>
      <p:regular r:id="rId17"/>
    </p:embeddedFont>
    <p:embeddedFont>
      <p:font typeface="Cambria Math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7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89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744" y="965549"/>
            <a:ext cx="9684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smtClean="0"/>
              <a:t>classification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.(</a:t>
            </a:r>
            <a:r>
              <a:rPr lang="en-US" sz="2400" i="1" dirty="0"/>
              <a:t>T</a:t>
            </a:r>
            <a:r>
              <a:rPr lang="en-GB" sz="2400" i="1" dirty="0"/>
              <a:t>ell 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3806558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77" y="1238821"/>
            <a:ext cx="1053582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K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đinh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5: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K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1" y="1083900"/>
            <a:ext cx="8650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VD: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ta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Class 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B13BF"/>
                </a:solidFill>
              </a:rPr>
              <a:t>class B.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thì</a:t>
            </a:r>
            <a:r>
              <a:rPr lang="en-US" sz="2400" dirty="0" smtClean="0">
                <a:solidFill>
                  <a:schemeClr val="tx1"/>
                </a:solidFill>
              </a:rPr>
              <a:t> KNN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</a:rPr>
              <a:t>sánh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khoảng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đang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lẻ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BB13B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5062" y="3751080"/>
            <a:ext cx="3499723" cy="2624793"/>
            <a:chOff x="7857366" y="3777938"/>
            <a:chExt cx="3499723" cy="2624793"/>
          </a:xfrm>
        </p:grpSpPr>
        <p:pic>
          <p:nvPicPr>
            <p:cNvPr id="6" name="Picture 2" descr="k Nearest Neighbor Classifier ( kNN )-Machine Learning Algorithms | by  Shubham Panchal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366" y="3777938"/>
              <a:ext cx="3499723" cy="262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flipV="1">
              <a:off x="10203717" y="4833412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10070871" y="5273569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35" y="623086"/>
            <a:ext cx="5348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r>
              <a:rPr lang="en-US" sz="2400" dirty="0" smtClean="0"/>
              <a:t> </a:t>
            </a:r>
            <a:r>
              <a:rPr lang="en-US" sz="2400" dirty="0" err="1" smtClean="0"/>
              <a:t>kia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test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viền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5210" y="339761"/>
            <a:ext cx="5178902" cy="5672132"/>
            <a:chOff x="6085210" y="339761"/>
            <a:chExt cx="5178902" cy="5672132"/>
          </a:xfrm>
        </p:grpSpPr>
        <p:pic>
          <p:nvPicPr>
            <p:cNvPr id="5" name="Picture 2" descr="Misleading modelling: overfitting, cross-validation, and the bias-variance  trade-off | Cambridge Coding Academ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7" r="2527" b="4471"/>
            <a:stretch/>
          </p:blipFill>
          <p:spPr bwMode="auto">
            <a:xfrm>
              <a:off x="6085210" y="339761"/>
              <a:ext cx="5178902" cy="567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4242147">
              <a:off x="8637551" y="4349362"/>
              <a:ext cx="110855" cy="547747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285005">
              <a:off x="8916788" y="4621112"/>
              <a:ext cx="105986" cy="621969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50000" b="4165"/>
          <a:stretch/>
        </p:blipFill>
        <p:spPr bwMode="auto">
          <a:xfrm>
            <a:off x="6014513" y="351990"/>
            <a:ext cx="5249599" cy="5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258" y="493614"/>
            <a:ext cx="1113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655" y="1815349"/>
                <a:ext cx="7533685" cy="43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Euclidean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en-US" sz="2000" dirty="0"/>
                          <m:t>( </m:t>
                        </m:r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q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" y="1815349"/>
                <a:ext cx="7533685" cy="434414"/>
              </a:xfrm>
              <a:prstGeom prst="rect">
                <a:avLst/>
              </a:prstGeom>
              <a:blipFill rotWithShape="1">
                <a:blip r:embed="rId2"/>
                <a:stretch>
                  <a:fillRect l="-890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5/55/Euclidean_distance_2d.svg/1200px-Euclidean_distanc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18" y="2032556"/>
            <a:ext cx="4044191" cy="27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2760" y="3951243"/>
                <a:ext cx="62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Manhattan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d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" y="3951243"/>
                <a:ext cx="620659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081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703</Words>
  <Application>Microsoft Office PowerPoint</Application>
  <PresentationFormat>Custom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Unica One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htds</cp:lastModifiedBy>
  <cp:revision>27</cp:revision>
  <dcterms:created xsi:type="dcterms:W3CDTF">2021-01-17T11:32:18Z</dcterms:created>
  <dcterms:modified xsi:type="dcterms:W3CDTF">2021-04-19T10:15:14Z</dcterms:modified>
</cp:coreProperties>
</file>