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1" r:id="rId3"/>
    <p:sldId id="257" r:id="rId4"/>
    <p:sldId id="270" r:id="rId5"/>
    <p:sldId id="272" r:id="rId6"/>
    <p:sldId id="290" r:id="rId7"/>
    <p:sldId id="291" r:id="rId8"/>
    <p:sldId id="292" r:id="rId9"/>
    <p:sldId id="295" r:id="rId10"/>
    <p:sldId id="273" r:id="rId11"/>
    <p:sldId id="293" r:id="rId12"/>
    <p:sldId id="294" r:id="rId13"/>
    <p:sldId id="274" r:id="rId14"/>
    <p:sldId id="277" r:id="rId15"/>
    <p:sldId id="275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7" autoAdjust="0"/>
    <p:restoredTop sz="92460" autoAdjust="0"/>
  </p:normalViewPr>
  <p:slideViewPr>
    <p:cSldViewPr snapToGrid="0">
      <p:cViewPr>
        <p:scale>
          <a:sx n="100" d="100"/>
          <a:sy n="100" d="100"/>
        </p:scale>
        <p:origin x="178" y="-3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526080-714F-4336-8B06-FBAD9CD6B23A}" type="doc">
      <dgm:prSet loTypeId="urn:microsoft.com/office/officeart/2005/8/layout/vList3" loCatId="list" qsTypeId="urn:microsoft.com/office/officeart/2005/8/quickstyle/simple5" qsCatId="simple" csTypeId="urn:microsoft.com/office/officeart/2005/8/colors/colorful5" csCatId="colorful" phldr="1"/>
      <dgm:spPr/>
    </dgm:pt>
    <dgm:pt modelId="{C65A506F-4796-4C2A-990E-D54F299D7D19}">
      <dgm:prSet phldrT="[Text]"/>
      <dgm:spPr/>
      <dgm:t>
        <a:bodyPr/>
        <a:lstStyle/>
        <a:p>
          <a:r>
            <a:rPr lang="en-US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Doan Thanh Nhan</a:t>
          </a:r>
          <a:endParaRPr lang="en-US" b="1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2144B56F-9FBF-4429-A86C-A6C9C594C891}" type="parTrans" cxnId="{C4E1BAF5-B7A2-4747-9C19-BBA0CE44D7EC}">
      <dgm:prSet/>
      <dgm:spPr/>
      <dgm:t>
        <a:bodyPr/>
        <a:lstStyle/>
        <a:p>
          <a:endParaRPr lang="en-US"/>
        </a:p>
      </dgm:t>
    </dgm:pt>
    <dgm:pt modelId="{76D2C47A-A2D1-471C-82B8-D6BD3C04CB5A}" type="sibTrans" cxnId="{C4E1BAF5-B7A2-4747-9C19-BBA0CE44D7EC}">
      <dgm:prSet/>
      <dgm:spPr/>
      <dgm:t>
        <a:bodyPr/>
        <a:lstStyle/>
        <a:p>
          <a:endParaRPr lang="en-US"/>
        </a:p>
      </dgm:t>
    </dgm:pt>
    <dgm:pt modelId="{E9E1BAE3-6B30-4623-806E-BA5CD4FF4707}">
      <dgm:prSet phldrT="[Text]"/>
      <dgm:spPr/>
      <dgm:t>
        <a:bodyPr/>
        <a:lstStyle/>
        <a:p>
          <a:r>
            <a:rPr lang="en-US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Nguyen Thanh </a:t>
          </a:r>
          <a:r>
            <a:rPr lang="en-US" b="1" cap="none" spc="0" dirty="0" err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Kien</a:t>
          </a:r>
          <a:r>
            <a:rPr lang="en-US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 ( C )</a:t>
          </a:r>
          <a:endParaRPr lang="en-US" b="1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256044D7-B017-4EA0-92D3-68D312A6F374}" type="parTrans" cxnId="{D26BD5B1-4A75-44B9-BA22-EFBE34BDDE42}">
      <dgm:prSet/>
      <dgm:spPr/>
      <dgm:t>
        <a:bodyPr/>
        <a:lstStyle/>
        <a:p>
          <a:endParaRPr lang="en-US"/>
        </a:p>
      </dgm:t>
    </dgm:pt>
    <dgm:pt modelId="{EE4CB8D5-216C-4BC6-99A1-49C5510E220B}" type="sibTrans" cxnId="{D26BD5B1-4A75-44B9-BA22-EFBE34BDDE42}">
      <dgm:prSet/>
      <dgm:spPr/>
      <dgm:t>
        <a:bodyPr/>
        <a:lstStyle/>
        <a:p>
          <a:endParaRPr lang="en-US"/>
        </a:p>
      </dgm:t>
    </dgm:pt>
    <dgm:pt modelId="{BA06C07E-D55D-4A1D-8BE7-31DF2E5B2F70}">
      <dgm:prSet phldrT="[Text]"/>
      <dgm:spPr/>
      <dgm:t>
        <a:bodyPr/>
        <a:lstStyle/>
        <a:p>
          <a:r>
            <a:rPr lang="en-US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Ngo </a:t>
          </a:r>
          <a:r>
            <a:rPr lang="en-US" b="1" cap="none" spc="0" dirty="0" err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Thien</a:t>
          </a:r>
          <a:r>
            <a:rPr lang="en-US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 An</a:t>
          </a:r>
          <a:endParaRPr lang="en-US" b="1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7799514D-7175-4B68-87F6-DA52801F65FB}" type="sibTrans" cxnId="{8163BC3E-66B1-4E1B-BFD8-384AFB3BA91C}">
      <dgm:prSet/>
      <dgm:spPr/>
      <dgm:t>
        <a:bodyPr/>
        <a:lstStyle/>
        <a:p>
          <a:endParaRPr lang="en-US"/>
        </a:p>
      </dgm:t>
    </dgm:pt>
    <dgm:pt modelId="{151D0FE1-7894-4898-8119-66C7C33E5A05}" type="parTrans" cxnId="{8163BC3E-66B1-4E1B-BFD8-384AFB3BA91C}">
      <dgm:prSet/>
      <dgm:spPr/>
      <dgm:t>
        <a:bodyPr/>
        <a:lstStyle/>
        <a:p>
          <a:endParaRPr lang="en-US"/>
        </a:p>
      </dgm:t>
    </dgm:pt>
    <dgm:pt modelId="{F08FEBC8-2421-4E4F-8048-74DFB422909C}" type="pres">
      <dgm:prSet presAssocID="{1F526080-714F-4336-8B06-FBAD9CD6B23A}" presName="linearFlow" presStyleCnt="0">
        <dgm:presLayoutVars>
          <dgm:dir/>
          <dgm:resizeHandles val="exact"/>
        </dgm:presLayoutVars>
      </dgm:prSet>
      <dgm:spPr/>
    </dgm:pt>
    <dgm:pt modelId="{5E328A78-8F3D-4C8C-874E-79327BB58B1A}" type="pres">
      <dgm:prSet presAssocID="{C65A506F-4796-4C2A-990E-D54F299D7D19}" presName="composite" presStyleCnt="0"/>
      <dgm:spPr/>
    </dgm:pt>
    <dgm:pt modelId="{CC051851-A531-49B9-867C-3269985FE309}" type="pres">
      <dgm:prSet presAssocID="{C65A506F-4796-4C2A-990E-D54F299D7D19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5B40EB6-1CC8-4A9B-A350-7E5483E4DD76}" type="pres">
      <dgm:prSet presAssocID="{C65A506F-4796-4C2A-990E-D54F299D7D19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8D627E-89F7-4AF2-B93C-5C9189FF51F0}" type="pres">
      <dgm:prSet presAssocID="{76D2C47A-A2D1-471C-82B8-D6BD3C04CB5A}" presName="spacing" presStyleCnt="0"/>
      <dgm:spPr/>
    </dgm:pt>
    <dgm:pt modelId="{9502900B-8106-420D-A11E-7C6125B3A681}" type="pres">
      <dgm:prSet presAssocID="{E9E1BAE3-6B30-4623-806E-BA5CD4FF4707}" presName="composite" presStyleCnt="0"/>
      <dgm:spPr/>
    </dgm:pt>
    <dgm:pt modelId="{920CABA4-2788-4A95-AAD0-E1793A53962D}" type="pres">
      <dgm:prSet presAssocID="{E9E1BAE3-6B30-4623-806E-BA5CD4FF4707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DB1CB90-46F5-4729-826E-1A6259957C68}" type="pres">
      <dgm:prSet presAssocID="{E9E1BAE3-6B30-4623-806E-BA5CD4FF4707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0C76E3-1076-453A-A534-31C1C245F783}" type="pres">
      <dgm:prSet presAssocID="{EE4CB8D5-216C-4BC6-99A1-49C5510E220B}" presName="spacing" presStyleCnt="0"/>
      <dgm:spPr/>
    </dgm:pt>
    <dgm:pt modelId="{54EBC2F1-F591-4147-AEF3-0DE45132D453}" type="pres">
      <dgm:prSet presAssocID="{BA06C07E-D55D-4A1D-8BE7-31DF2E5B2F70}" presName="composite" presStyleCnt="0"/>
      <dgm:spPr/>
    </dgm:pt>
    <dgm:pt modelId="{035224A8-18B8-44DF-929E-D230408A98A9}" type="pres">
      <dgm:prSet presAssocID="{BA06C07E-D55D-4A1D-8BE7-31DF2E5B2F70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5045C3D-4969-408B-90AC-26DE98363D24}" type="pres">
      <dgm:prSet presAssocID="{BA06C07E-D55D-4A1D-8BE7-31DF2E5B2F70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E1BAF5-B7A2-4747-9C19-BBA0CE44D7EC}" srcId="{1F526080-714F-4336-8B06-FBAD9CD6B23A}" destId="{C65A506F-4796-4C2A-990E-D54F299D7D19}" srcOrd="0" destOrd="0" parTransId="{2144B56F-9FBF-4429-A86C-A6C9C594C891}" sibTransId="{76D2C47A-A2D1-471C-82B8-D6BD3C04CB5A}"/>
    <dgm:cxn modelId="{880F7CC5-5106-4AB4-A47C-B8F5A8B3DCCA}" type="presOf" srcId="{1F526080-714F-4336-8B06-FBAD9CD6B23A}" destId="{F08FEBC8-2421-4E4F-8048-74DFB422909C}" srcOrd="0" destOrd="0" presId="urn:microsoft.com/office/officeart/2005/8/layout/vList3"/>
    <dgm:cxn modelId="{B7DFBA5B-D001-4E17-9B16-99748091EDBB}" type="presOf" srcId="{C65A506F-4796-4C2A-990E-D54F299D7D19}" destId="{05B40EB6-1CC8-4A9B-A350-7E5483E4DD76}" srcOrd="0" destOrd="0" presId="urn:microsoft.com/office/officeart/2005/8/layout/vList3"/>
    <dgm:cxn modelId="{8163BC3E-66B1-4E1B-BFD8-384AFB3BA91C}" srcId="{1F526080-714F-4336-8B06-FBAD9CD6B23A}" destId="{BA06C07E-D55D-4A1D-8BE7-31DF2E5B2F70}" srcOrd="2" destOrd="0" parTransId="{151D0FE1-7894-4898-8119-66C7C33E5A05}" sibTransId="{7799514D-7175-4B68-87F6-DA52801F65FB}"/>
    <dgm:cxn modelId="{4EA85F41-53D4-4481-B2AE-5EE7911DB6BF}" type="presOf" srcId="{BA06C07E-D55D-4A1D-8BE7-31DF2E5B2F70}" destId="{05045C3D-4969-408B-90AC-26DE98363D24}" srcOrd="0" destOrd="0" presId="urn:microsoft.com/office/officeart/2005/8/layout/vList3"/>
    <dgm:cxn modelId="{50977060-29AE-4E8C-B7AE-76AFFE606097}" type="presOf" srcId="{E9E1BAE3-6B30-4623-806E-BA5CD4FF4707}" destId="{7DB1CB90-46F5-4729-826E-1A6259957C68}" srcOrd="0" destOrd="0" presId="urn:microsoft.com/office/officeart/2005/8/layout/vList3"/>
    <dgm:cxn modelId="{D26BD5B1-4A75-44B9-BA22-EFBE34BDDE42}" srcId="{1F526080-714F-4336-8B06-FBAD9CD6B23A}" destId="{E9E1BAE3-6B30-4623-806E-BA5CD4FF4707}" srcOrd="1" destOrd="0" parTransId="{256044D7-B017-4EA0-92D3-68D312A6F374}" sibTransId="{EE4CB8D5-216C-4BC6-99A1-49C5510E220B}"/>
    <dgm:cxn modelId="{95969D4A-3D07-448A-BB01-2CB8F83763B3}" type="presParOf" srcId="{F08FEBC8-2421-4E4F-8048-74DFB422909C}" destId="{5E328A78-8F3D-4C8C-874E-79327BB58B1A}" srcOrd="0" destOrd="0" presId="urn:microsoft.com/office/officeart/2005/8/layout/vList3"/>
    <dgm:cxn modelId="{92D7F629-4AEB-469F-A149-9792A37C6C64}" type="presParOf" srcId="{5E328A78-8F3D-4C8C-874E-79327BB58B1A}" destId="{CC051851-A531-49B9-867C-3269985FE309}" srcOrd="0" destOrd="0" presId="urn:microsoft.com/office/officeart/2005/8/layout/vList3"/>
    <dgm:cxn modelId="{5ECFFCF6-56B9-48B8-9BE9-3B76477308D6}" type="presParOf" srcId="{5E328A78-8F3D-4C8C-874E-79327BB58B1A}" destId="{05B40EB6-1CC8-4A9B-A350-7E5483E4DD76}" srcOrd="1" destOrd="0" presId="urn:microsoft.com/office/officeart/2005/8/layout/vList3"/>
    <dgm:cxn modelId="{FD73F4C3-CF8C-48F6-893C-C46217B2D8B9}" type="presParOf" srcId="{F08FEBC8-2421-4E4F-8048-74DFB422909C}" destId="{CA8D627E-89F7-4AF2-B93C-5C9189FF51F0}" srcOrd="1" destOrd="0" presId="urn:microsoft.com/office/officeart/2005/8/layout/vList3"/>
    <dgm:cxn modelId="{CC9E64CB-7B74-4B4C-925A-1C0EABA91C2C}" type="presParOf" srcId="{F08FEBC8-2421-4E4F-8048-74DFB422909C}" destId="{9502900B-8106-420D-A11E-7C6125B3A681}" srcOrd="2" destOrd="0" presId="urn:microsoft.com/office/officeart/2005/8/layout/vList3"/>
    <dgm:cxn modelId="{161096D2-632C-4CBA-8702-8211BEB83426}" type="presParOf" srcId="{9502900B-8106-420D-A11E-7C6125B3A681}" destId="{920CABA4-2788-4A95-AAD0-E1793A53962D}" srcOrd="0" destOrd="0" presId="urn:microsoft.com/office/officeart/2005/8/layout/vList3"/>
    <dgm:cxn modelId="{5C90599E-7FDC-421B-AB11-2976C3E7E18A}" type="presParOf" srcId="{9502900B-8106-420D-A11E-7C6125B3A681}" destId="{7DB1CB90-46F5-4729-826E-1A6259957C68}" srcOrd="1" destOrd="0" presId="urn:microsoft.com/office/officeart/2005/8/layout/vList3"/>
    <dgm:cxn modelId="{0D4FEE35-DD63-4DB7-9292-339692BA75DA}" type="presParOf" srcId="{F08FEBC8-2421-4E4F-8048-74DFB422909C}" destId="{1C0C76E3-1076-453A-A534-31C1C245F783}" srcOrd="3" destOrd="0" presId="urn:microsoft.com/office/officeart/2005/8/layout/vList3"/>
    <dgm:cxn modelId="{4BF7610E-214F-4645-9BF6-F8793332692E}" type="presParOf" srcId="{F08FEBC8-2421-4E4F-8048-74DFB422909C}" destId="{54EBC2F1-F591-4147-AEF3-0DE45132D453}" srcOrd="4" destOrd="0" presId="urn:microsoft.com/office/officeart/2005/8/layout/vList3"/>
    <dgm:cxn modelId="{B099EDC4-E92C-4C9E-86CF-A45A73FCE5FE}" type="presParOf" srcId="{54EBC2F1-F591-4147-AEF3-0DE45132D453}" destId="{035224A8-18B8-44DF-929E-D230408A98A9}" srcOrd="0" destOrd="0" presId="urn:microsoft.com/office/officeart/2005/8/layout/vList3"/>
    <dgm:cxn modelId="{74334EF9-9154-413F-BA43-D492F0CBDAB2}" type="presParOf" srcId="{54EBC2F1-F591-4147-AEF3-0DE45132D453}" destId="{05045C3D-4969-408B-90AC-26DE98363D2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73A763-091B-4D52-875A-A953D54E26DA}" type="doc">
      <dgm:prSet loTypeId="urn:microsoft.com/office/officeart/2005/8/layout/chevron2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73192C-CE8D-41E9-836E-378CA747E00E}">
      <dgm:prSet phldrT="[Text]" custT="1"/>
      <dgm:spPr/>
      <dgm:t>
        <a:bodyPr/>
        <a:lstStyle/>
        <a:p>
          <a:r>
            <a:rPr lang="en-US" sz="2800" b="1" dirty="0" smtClean="0">
              <a:solidFill>
                <a:srgbClr val="FF0000"/>
              </a:solidFill>
            </a:rPr>
            <a:t>1</a:t>
          </a:r>
          <a:endParaRPr lang="en-US" sz="2800" b="1" dirty="0">
            <a:solidFill>
              <a:srgbClr val="FF0000"/>
            </a:solidFill>
          </a:endParaRPr>
        </a:p>
      </dgm:t>
    </dgm:pt>
    <dgm:pt modelId="{3CEDF659-7095-44FE-8153-09330FBD9A17}" type="parTrans" cxnId="{EB4FE395-A048-4F4D-ABBC-0EFD60A0C6CD}">
      <dgm:prSet/>
      <dgm:spPr/>
      <dgm:t>
        <a:bodyPr/>
        <a:lstStyle/>
        <a:p>
          <a:endParaRPr lang="en-US"/>
        </a:p>
      </dgm:t>
    </dgm:pt>
    <dgm:pt modelId="{6F52E454-E095-48CF-97E1-77344E2F2FF8}" type="sibTrans" cxnId="{EB4FE395-A048-4F4D-ABBC-0EFD60A0C6CD}">
      <dgm:prSet/>
      <dgm:spPr/>
      <dgm:t>
        <a:bodyPr/>
        <a:lstStyle/>
        <a:p>
          <a:endParaRPr lang="en-US"/>
        </a:p>
      </dgm:t>
    </dgm:pt>
    <dgm:pt modelId="{939042BD-8733-4A8E-A998-7C565CFBF019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Creating database automatically</a:t>
          </a:r>
          <a:endParaRPr lang="en-US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5D6A6E88-EFFE-4A33-877A-ADB9483A6757}" type="parTrans" cxnId="{F8A6D336-20E8-4306-B587-E4397B28C330}">
      <dgm:prSet/>
      <dgm:spPr/>
      <dgm:t>
        <a:bodyPr/>
        <a:lstStyle/>
        <a:p>
          <a:endParaRPr lang="en-US"/>
        </a:p>
      </dgm:t>
    </dgm:pt>
    <dgm:pt modelId="{A89AFFFF-8B4D-45DA-BD82-2ED49F58B482}" type="sibTrans" cxnId="{F8A6D336-20E8-4306-B587-E4397B28C330}">
      <dgm:prSet/>
      <dgm:spPr/>
      <dgm:t>
        <a:bodyPr/>
        <a:lstStyle/>
        <a:p>
          <a:endParaRPr lang="en-US"/>
        </a:p>
      </dgm:t>
    </dgm:pt>
    <dgm:pt modelId="{6365762A-8895-4D15-9BE5-E37063265081}">
      <dgm:prSet phldrT="[Text]" custT="1"/>
      <dgm:spPr/>
      <dgm:t>
        <a:bodyPr/>
        <a:lstStyle/>
        <a:p>
          <a:r>
            <a:rPr lang="en-US" sz="2800" b="1" dirty="0" smtClean="0">
              <a:solidFill>
                <a:srgbClr val="FF0000"/>
              </a:solidFill>
            </a:rPr>
            <a:t>2</a:t>
          </a:r>
          <a:endParaRPr lang="en-US" sz="2800" b="1" dirty="0">
            <a:solidFill>
              <a:srgbClr val="FF0000"/>
            </a:solidFill>
          </a:endParaRPr>
        </a:p>
      </dgm:t>
    </dgm:pt>
    <dgm:pt modelId="{607443ED-D56F-406A-A012-A3C0B8EAFD35}" type="parTrans" cxnId="{CD11748B-CFCF-4658-A707-3FEB28BC4A1D}">
      <dgm:prSet/>
      <dgm:spPr/>
      <dgm:t>
        <a:bodyPr/>
        <a:lstStyle/>
        <a:p>
          <a:endParaRPr lang="en-US"/>
        </a:p>
      </dgm:t>
    </dgm:pt>
    <dgm:pt modelId="{263CEF46-83C5-45AF-B681-3E869D4D72DD}" type="sibTrans" cxnId="{CD11748B-CFCF-4658-A707-3FEB28BC4A1D}">
      <dgm:prSet/>
      <dgm:spPr/>
      <dgm:t>
        <a:bodyPr/>
        <a:lstStyle/>
        <a:p>
          <a:endParaRPr lang="en-US"/>
        </a:p>
      </dgm:t>
    </dgm:pt>
    <dgm:pt modelId="{F553C4EC-994D-4DF6-8658-B30BF50C417D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rPr>
            <a:t>Login</a:t>
          </a:r>
          <a:endParaRPr lang="en-US" b="1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</a:endParaRPr>
        </a:p>
      </dgm:t>
    </dgm:pt>
    <dgm:pt modelId="{B0BE9432-B7EE-46A3-9F72-A6D50BA1FA1F}" type="parTrans" cxnId="{52138ADD-2CC3-4A0C-92AA-646909862632}">
      <dgm:prSet/>
      <dgm:spPr/>
      <dgm:t>
        <a:bodyPr/>
        <a:lstStyle/>
        <a:p>
          <a:endParaRPr lang="en-US"/>
        </a:p>
      </dgm:t>
    </dgm:pt>
    <dgm:pt modelId="{7DA2385B-2587-42C4-B874-750D5B4870BB}" type="sibTrans" cxnId="{52138ADD-2CC3-4A0C-92AA-646909862632}">
      <dgm:prSet/>
      <dgm:spPr/>
      <dgm:t>
        <a:bodyPr/>
        <a:lstStyle/>
        <a:p>
          <a:endParaRPr lang="en-US"/>
        </a:p>
      </dgm:t>
    </dgm:pt>
    <dgm:pt modelId="{CF617943-20AB-4E0D-BC15-FC786344B3BC}">
      <dgm:prSet phldrT="[Text]" custT="1"/>
      <dgm:spPr/>
      <dgm:t>
        <a:bodyPr/>
        <a:lstStyle/>
        <a:p>
          <a:r>
            <a:rPr lang="en-US" sz="2800" b="1" dirty="0" smtClean="0">
              <a:solidFill>
                <a:srgbClr val="FF0000"/>
              </a:solidFill>
            </a:rPr>
            <a:t>3</a:t>
          </a:r>
          <a:endParaRPr lang="en-US" sz="2800" b="1" dirty="0">
            <a:solidFill>
              <a:srgbClr val="FF0000"/>
            </a:solidFill>
          </a:endParaRPr>
        </a:p>
      </dgm:t>
    </dgm:pt>
    <dgm:pt modelId="{02B63CBB-9CD6-4716-9E77-993211E57967}" type="parTrans" cxnId="{EC4C92CD-31D4-4523-AA92-B13798B72B98}">
      <dgm:prSet/>
      <dgm:spPr/>
      <dgm:t>
        <a:bodyPr/>
        <a:lstStyle/>
        <a:p>
          <a:endParaRPr lang="en-US"/>
        </a:p>
      </dgm:t>
    </dgm:pt>
    <dgm:pt modelId="{9A7CD453-E5EE-48C6-97BD-AFCF4CA2D4D2}" type="sibTrans" cxnId="{EC4C92CD-31D4-4523-AA92-B13798B72B98}">
      <dgm:prSet/>
      <dgm:spPr/>
      <dgm:t>
        <a:bodyPr/>
        <a:lstStyle/>
        <a:p>
          <a:endParaRPr lang="en-US"/>
        </a:p>
      </dgm:t>
    </dgm:pt>
    <dgm:pt modelId="{B4F78838-9D67-4186-BBC6-0BE095416AC9}">
      <dgm:prSet phldrT="[Text]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n-US" b="1" cap="none" spc="0" dirty="0" smtClean="0">
              <a:ln/>
              <a:solidFill>
                <a:schemeClr val="accent4"/>
              </a:solidFill>
              <a:effectLst/>
            </a:rPr>
            <a:t>Hotel management</a:t>
          </a:r>
          <a:endParaRPr lang="en-US" b="1" cap="none" spc="0" dirty="0">
            <a:ln/>
            <a:solidFill>
              <a:schemeClr val="accent4"/>
            </a:solidFill>
            <a:effectLst/>
          </a:endParaRPr>
        </a:p>
      </dgm:t>
    </dgm:pt>
    <dgm:pt modelId="{1D16B87B-694D-415A-B6AD-AA0884FE57B8}" type="parTrans" cxnId="{9DA17852-913E-41AD-8038-7CF4D4BAEC9B}">
      <dgm:prSet/>
      <dgm:spPr/>
      <dgm:t>
        <a:bodyPr/>
        <a:lstStyle/>
        <a:p>
          <a:endParaRPr lang="en-US"/>
        </a:p>
      </dgm:t>
    </dgm:pt>
    <dgm:pt modelId="{176A53E0-CB78-4977-A26D-793D71D85170}" type="sibTrans" cxnId="{9DA17852-913E-41AD-8038-7CF4D4BAEC9B}">
      <dgm:prSet/>
      <dgm:spPr/>
      <dgm:t>
        <a:bodyPr/>
        <a:lstStyle/>
        <a:p>
          <a:endParaRPr lang="en-US"/>
        </a:p>
      </dgm:t>
    </dgm:pt>
    <dgm:pt modelId="{720A5E2F-852C-4A68-9A31-8858E243E0E4}">
      <dgm:prSet phldrT="[Text]" custT="1"/>
      <dgm:spPr/>
      <dgm:t>
        <a:bodyPr/>
        <a:lstStyle/>
        <a:p>
          <a:r>
            <a:rPr lang="en-US" sz="2800" b="1" dirty="0" smtClean="0">
              <a:solidFill>
                <a:srgbClr val="FF0000"/>
              </a:solidFill>
            </a:rPr>
            <a:t>4</a:t>
          </a:r>
          <a:endParaRPr lang="en-US" sz="2800" b="1" dirty="0">
            <a:solidFill>
              <a:srgbClr val="FF0000"/>
            </a:solidFill>
          </a:endParaRPr>
        </a:p>
      </dgm:t>
    </dgm:pt>
    <dgm:pt modelId="{C8C42C00-1AC0-404D-BB9A-112FD45F9B56}" type="parTrans" cxnId="{2728525A-3B8C-4FBC-886A-2432871C1770}">
      <dgm:prSet/>
      <dgm:spPr/>
      <dgm:t>
        <a:bodyPr/>
        <a:lstStyle/>
        <a:p>
          <a:endParaRPr lang="en-US"/>
        </a:p>
      </dgm:t>
    </dgm:pt>
    <dgm:pt modelId="{2A09CF4B-6ED4-4CDF-8168-43273CD1B61C}" type="sibTrans" cxnId="{2728525A-3B8C-4FBC-886A-2432871C1770}">
      <dgm:prSet/>
      <dgm:spPr/>
      <dgm:t>
        <a:bodyPr/>
        <a:lstStyle/>
        <a:p>
          <a:endParaRPr lang="en-US"/>
        </a:p>
      </dgm:t>
    </dgm:pt>
    <dgm:pt modelId="{3F3C0889-32FE-42AA-AD4F-06F5D8CE9B9C}">
      <dgm:prSet phldrT="[Text]"/>
      <dgm:spPr/>
      <dgm:t>
        <a:bodyPr/>
        <a:lstStyle/>
        <a:p>
          <a:r>
            <a:rPr lang="en-US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Dynamic role assignment</a:t>
          </a:r>
          <a:endParaRPr 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accent5"/>
            </a:solidFill>
            <a:effectLst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</a:endParaRPr>
        </a:p>
      </dgm:t>
    </dgm:pt>
    <dgm:pt modelId="{F9E18058-1287-44CB-9018-EB019D22E126}" type="parTrans" cxnId="{7995E1E3-55D3-4922-8430-717FFBB666C8}">
      <dgm:prSet/>
      <dgm:spPr/>
      <dgm:t>
        <a:bodyPr/>
        <a:lstStyle/>
        <a:p>
          <a:endParaRPr lang="en-US"/>
        </a:p>
      </dgm:t>
    </dgm:pt>
    <dgm:pt modelId="{F7F53323-DDE7-4C76-806B-000D7D602826}" type="sibTrans" cxnId="{7995E1E3-55D3-4922-8430-717FFBB666C8}">
      <dgm:prSet/>
      <dgm:spPr/>
      <dgm:t>
        <a:bodyPr/>
        <a:lstStyle/>
        <a:p>
          <a:endParaRPr lang="en-US"/>
        </a:p>
      </dgm:t>
    </dgm:pt>
    <dgm:pt modelId="{1CD03C72-5201-450C-B9C4-EF0A41969A54}">
      <dgm:prSet phldrT="[Text]" custT="1"/>
      <dgm:spPr/>
      <dgm:t>
        <a:bodyPr/>
        <a:lstStyle/>
        <a:p>
          <a:r>
            <a:rPr lang="en-US" sz="2800" b="1" dirty="0" smtClean="0">
              <a:solidFill>
                <a:srgbClr val="FF0000"/>
              </a:solidFill>
            </a:rPr>
            <a:t>5</a:t>
          </a:r>
          <a:endParaRPr lang="en-US" sz="2800" b="1" dirty="0">
            <a:solidFill>
              <a:srgbClr val="FF0000"/>
            </a:solidFill>
          </a:endParaRPr>
        </a:p>
      </dgm:t>
    </dgm:pt>
    <dgm:pt modelId="{21646F51-7BBD-4729-844B-9D743941DE09}" type="parTrans" cxnId="{997B783D-7AD1-4761-9785-218D023820AD}">
      <dgm:prSet/>
      <dgm:spPr/>
      <dgm:t>
        <a:bodyPr/>
        <a:lstStyle/>
        <a:p>
          <a:endParaRPr lang="en-US"/>
        </a:p>
      </dgm:t>
    </dgm:pt>
    <dgm:pt modelId="{49487B88-180E-4EC6-8BCC-4CDFB04FA3A8}" type="sibTrans" cxnId="{997B783D-7AD1-4761-9785-218D023820AD}">
      <dgm:prSet/>
      <dgm:spPr/>
      <dgm:t>
        <a:bodyPr/>
        <a:lstStyle/>
        <a:p>
          <a:endParaRPr lang="en-US"/>
        </a:p>
      </dgm:t>
    </dgm:pt>
    <dgm:pt modelId="{3016AB33-AD86-45F7-B42F-19EDF149173B}">
      <dgm:prSet phldrT="[Text]"/>
      <dgm:spPr/>
      <dgm:t>
        <a:bodyPr/>
        <a:lstStyle/>
        <a:p>
          <a:r>
            <a:rPr lang="en-US" b="1" cap="none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Using QR code for some functions</a:t>
          </a:r>
          <a:endParaRPr lang="en-US" b="1" cap="none" spc="50" dirty="0">
            <a:ln w="9525" cmpd="sng">
              <a:solidFill>
                <a:schemeClr val="accent1"/>
              </a:solidFill>
              <a:prstDash val="solid"/>
            </a:ln>
            <a:solidFill>
              <a:srgbClr val="70AD47">
                <a:tint val="1000"/>
              </a:srgbClr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3BF4E66F-3086-4BA8-86E0-ECD06A4BFC7B}" type="parTrans" cxnId="{3E7DAA4A-67EF-4DB0-8EA2-92B90D97425D}">
      <dgm:prSet/>
      <dgm:spPr/>
      <dgm:t>
        <a:bodyPr/>
        <a:lstStyle/>
        <a:p>
          <a:endParaRPr lang="en-US"/>
        </a:p>
      </dgm:t>
    </dgm:pt>
    <dgm:pt modelId="{4E456F01-BCBA-4323-84C0-4A4BB4C6DFA5}" type="sibTrans" cxnId="{3E7DAA4A-67EF-4DB0-8EA2-92B90D97425D}">
      <dgm:prSet/>
      <dgm:spPr/>
      <dgm:t>
        <a:bodyPr/>
        <a:lstStyle/>
        <a:p>
          <a:endParaRPr lang="en-US"/>
        </a:p>
      </dgm:t>
    </dgm:pt>
    <dgm:pt modelId="{49487130-CE2F-4B44-BBA6-B32E4F9A2F62}">
      <dgm:prSet phldrT="[Text]" custT="1"/>
      <dgm:spPr/>
      <dgm:t>
        <a:bodyPr/>
        <a:lstStyle/>
        <a:p>
          <a:r>
            <a:rPr lang="en-US" sz="2800" b="1" dirty="0" smtClean="0">
              <a:solidFill>
                <a:srgbClr val="FF0000"/>
              </a:solidFill>
            </a:rPr>
            <a:t>6</a:t>
          </a:r>
          <a:endParaRPr lang="en-US" sz="2800" b="1" dirty="0">
            <a:solidFill>
              <a:srgbClr val="FF0000"/>
            </a:solidFill>
          </a:endParaRPr>
        </a:p>
      </dgm:t>
    </dgm:pt>
    <dgm:pt modelId="{0E744E3E-59B6-4F3C-BD28-6C78D5F9111F}" type="parTrans" cxnId="{D4705893-CC0A-449C-8E92-E5A4F1195D0B}">
      <dgm:prSet/>
      <dgm:spPr/>
      <dgm:t>
        <a:bodyPr/>
        <a:lstStyle/>
        <a:p>
          <a:endParaRPr lang="en-US"/>
        </a:p>
      </dgm:t>
    </dgm:pt>
    <dgm:pt modelId="{947C5863-0020-4AE0-8BFA-1FED54B885A2}" type="sibTrans" cxnId="{D4705893-CC0A-449C-8E92-E5A4F1195D0B}">
      <dgm:prSet/>
      <dgm:spPr/>
      <dgm:t>
        <a:bodyPr/>
        <a:lstStyle/>
        <a:p>
          <a:endParaRPr lang="en-US"/>
        </a:p>
      </dgm:t>
    </dgm:pt>
    <dgm:pt modelId="{414C7DA9-F5C0-41B9-A58A-459AC96E7627}">
      <dgm:prSet phldrT="[Text]"/>
      <dgm:spPr/>
      <dgm:t>
        <a:bodyPr/>
        <a:lstStyle/>
        <a:p>
          <a:r>
            <a:rPr lang="en-US" b="1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Bills/Invoices reports</a:t>
          </a:r>
          <a:endParaRPr lang="en-US" b="1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A39D2D19-87BD-4FC9-B6DE-B645C3C28787}" type="parTrans" cxnId="{4BC0AEEF-A9CC-411F-8111-D3C0BCA1A204}">
      <dgm:prSet/>
      <dgm:spPr/>
      <dgm:t>
        <a:bodyPr/>
        <a:lstStyle/>
        <a:p>
          <a:endParaRPr lang="en-US"/>
        </a:p>
      </dgm:t>
    </dgm:pt>
    <dgm:pt modelId="{85E90D7B-C3C6-4CC1-AA11-AEF42225BBF2}" type="sibTrans" cxnId="{4BC0AEEF-A9CC-411F-8111-D3C0BCA1A204}">
      <dgm:prSet/>
      <dgm:spPr/>
      <dgm:t>
        <a:bodyPr/>
        <a:lstStyle/>
        <a:p>
          <a:endParaRPr lang="en-US"/>
        </a:p>
      </dgm:t>
    </dgm:pt>
    <dgm:pt modelId="{CAA26666-15FC-4FDE-B3F8-7221EB51BAEE}">
      <dgm:prSet phldrT="[Text]" custT="1"/>
      <dgm:spPr/>
      <dgm:t>
        <a:bodyPr/>
        <a:lstStyle/>
        <a:p>
          <a:r>
            <a:rPr lang="en-US" sz="2800" b="1" dirty="0" smtClean="0">
              <a:solidFill>
                <a:srgbClr val="FF0000"/>
              </a:solidFill>
            </a:rPr>
            <a:t>9</a:t>
          </a:r>
          <a:endParaRPr lang="en-US" sz="2800" b="1" dirty="0">
            <a:solidFill>
              <a:srgbClr val="FF0000"/>
            </a:solidFill>
          </a:endParaRPr>
        </a:p>
      </dgm:t>
    </dgm:pt>
    <dgm:pt modelId="{9B3DB4F5-3F65-4C18-B904-8AD16DDD0CF6}" type="parTrans" cxnId="{0976CB39-888F-4920-BA98-C7820C7B2CE3}">
      <dgm:prSet/>
      <dgm:spPr/>
      <dgm:t>
        <a:bodyPr/>
        <a:lstStyle/>
        <a:p>
          <a:endParaRPr lang="en-US"/>
        </a:p>
      </dgm:t>
    </dgm:pt>
    <dgm:pt modelId="{F9FF8083-8019-48C6-A9D2-BDB8BC6702CB}" type="sibTrans" cxnId="{0976CB39-888F-4920-BA98-C7820C7B2CE3}">
      <dgm:prSet/>
      <dgm:spPr/>
      <dgm:t>
        <a:bodyPr/>
        <a:lstStyle/>
        <a:p>
          <a:endParaRPr lang="en-US"/>
        </a:p>
      </dgm:t>
    </dgm:pt>
    <dgm:pt modelId="{54F82673-48EF-4210-8E99-4E610C9491BA}">
      <dgm:prSet phldrT="[Text]" custT="1"/>
      <dgm:spPr/>
      <dgm:t>
        <a:bodyPr/>
        <a:lstStyle/>
        <a:p>
          <a:r>
            <a:rPr lang="en-US" sz="2800" b="1" dirty="0" smtClean="0">
              <a:solidFill>
                <a:srgbClr val="FF0000"/>
              </a:solidFill>
            </a:rPr>
            <a:t>8</a:t>
          </a:r>
          <a:endParaRPr lang="en-US" sz="2800" b="1" dirty="0">
            <a:solidFill>
              <a:srgbClr val="FF0000"/>
            </a:solidFill>
          </a:endParaRPr>
        </a:p>
      </dgm:t>
    </dgm:pt>
    <dgm:pt modelId="{F3B3215C-DCD5-405C-AAAB-039F91FF8E3A}" type="parTrans" cxnId="{1412F7F5-E81D-43B3-8F5D-C4EB5C1ADBF1}">
      <dgm:prSet/>
      <dgm:spPr/>
      <dgm:t>
        <a:bodyPr/>
        <a:lstStyle/>
        <a:p>
          <a:endParaRPr lang="en-US"/>
        </a:p>
      </dgm:t>
    </dgm:pt>
    <dgm:pt modelId="{560B4EE5-8F0E-4890-90F2-7608C37F2A9E}" type="sibTrans" cxnId="{1412F7F5-E81D-43B3-8F5D-C4EB5C1ADBF1}">
      <dgm:prSet/>
      <dgm:spPr/>
      <dgm:t>
        <a:bodyPr/>
        <a:lstStyle/>
        <a:p>
          <a:endParaRPr lang="en-US"/>
        </a:p>
      </dgm:t>
    </dgm:pt>
    <dgm:pt modelId="{989D8CB1-85BB-408F-8A53-3EFE9096BAD0}">
      <dgm:prSet phldrT="[Text]" custT="1"/>
      <dgm:spPr/>
      <dgm:t>
        <a:bodyPr/>
        <a:lstStyle/>
        <a:p>
          <a:r>
            <a:rPr lang="en-US" sz="2800" b="1" dirty="0" smtClean="0">
              <a:solidFill>
                <a:srgbClr val="FF0000"/>
              </a:solidFill>
            </a:rPr>
            <a:t>7</a:t>
          </a:r>
          <a:endParaRPr lang="en-US" sz="2800" b="1" dirty="0">
            <a:solidFill>
              <a:srgbClr val="FF0000"/>
            </a:solidFill>
          </a:endParaRPr>
        </a:p>
      </dgm:t>
    </dgm:pt>
    <dgm:pt modelId="{AC515036-C182-471C-B0A5-2F8CAD7DBDF3}" type="parTrans" cxnId="{02D4C90E-A48E-410C-86EC-D0681EE63373}">
      <dgm:prSet/>
      <dgm:spPr/>
      <dgm:t>
        <a:bodyPr/>
        <a:lstStyle/>
        <a:p>
          <a:endParaRPr lang="en-US"/>
        </a:p>
      </dgm:t>
    </dgm:pt>
    <dgm:pt modelId="{61FBBABE-0550-4958-B936-BD0420A78F31}" type="sibTrans" cxnId="{02D4C90E-A48E-410C-86EC-D0681EE63373}">
      <dgm:prSet/>
      <dgm:spPr/>
      <dgm:t>
        <a:bodyPr/>
        <a:lstStyle/>
        <a:p>
          <a:endParaRPr lang="en-US"/>
        </a:p>
      </dgm:t>
    </dgm:pt>
    <dgm:pt modelId="{93EE60A1-2CF9-433C-970D-615F35C30A0C}">
      <dgm:prSet phldrT="[Text]"/>
      <dgm:spPr/>
      <dgm:t>
        <a:bodyPr/>
        <a:lstStyle/>
        <a:p>
          <a:r>
            <a:rPr lang="en-US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Booking, check in, check out</a:t>
          </a:r>
          <a:endParaRPr lang="en-US" b="1" cap="none" spc="0" dirty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20E97EBB-46FA-4CBC-939C-34AC511733B2}" type="parTrans" cxnId="{E97EDD85-0A0B-4B89-8882-F75F885090DD}">
      <dgm:prSet/>
      <dgm:spPr/>
      <dgm:t>
        <a:bodyPr/>
        <a:lstStyle/>
        <a:p>
          <a:endParaRPr lang="en-US"/>
        </a:p>
      </dgm:t>
    </dgm:pt>
    <dgm:pt modelId="{5A1A8BB3-838F-4FB5-8EB0-0D60B94414CA}" type="sibTrans" cxnId="{E97EDD85-0A0B-4B89-8882-F75F885090DD}">
      <dgm:prSet/>
      <dgm:spPr/>
      <dgm:t>
        <a:bodyPr/>
        <a:lstStyle/>
        <a:p>
          <a:endParaRPr lang="en-US"/>
        </a:p>
      </dgm:t>
    </dgm:pt>
    <dgm:pt modelId="{9076C833-BAF7-4C69-8599-2A84C09ED4D9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b="1" cap="none" spc="0" dirty="0" smtClean="0">
              <a:ln/>
              <a:solidFill>
                <a:schemeClr val="accent3"/>
              </a:solidFill>
              <a:effectLst/>
            </a:rPr>
            <a:t>Dynamic UI (such as display rooms…)</a:t>
          </a:r>
          <a:endParaRPr lang="en-US" b="1" cap="none" spc="0" dirty="0">
            <a:ln/>
            <a:solidFill>
              <a:schemeClr val="accent3"/>
            </a:solidFill>
            <a:effectLst/>
          </a:endParaRPr>
        </a:p>
      </dgm:t>
    </dgm:pt>
    <dgm:pt modelId="{6408007B-EB27-4274-8141-775F506D77CA}" type="parTrans" cxnId="{FB66234B-2236-485A-AEB0-E5952FB2DBDE}">
      <dgm:prSet/>
      <dgm:spPr/>
      <dgm:t>
        <a:bodyPr/>
        <a:lstStyle/>
        <a:p>
          <a:endParaRPr lang="en-US"/>
        </a:p>
      </dgm:t>
    </dgm:pt>
    <dgm:pt modelId="{0FCE428E-D1E1-4E62-9BCF-C5E87B4A4098}" type="sibTrans" cxnId="{FB66234B-2236-485A-AEB0-E5952FB2DBDE}">
      <dgm:prSet/>
      <dgm:spPr/>
      <dgm:t>
        <a:bodyPr/>
        <a:lstStyle/>
        <a:p>
          <a:endParaRPr lang="en-US"/>
        </a:p>
      </dgm:t>
    </dgm:pt>
    <dgm:pt modelId="{01501CA8-9F94-4C3B-B517-37EB3EAAF6E7}">
      <dgm:prSet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n-US" b="1" cap="none" spc="0" dirty="0" smtClean="0">
              <a:ln/>
              <a:solidFill>
                <a:schemeClr val="accent4"/>
              </a:solidFill>
              <a:effectLst/>
            </a:rPr>
            <a:t>User logs and block spamming MAC address</a:t>
          </a:r>
          <a:endParaRPr lang="en-US" b="1" cap="none" spc="0" dirty="0">
            <a:ln/>
            <a:solidFill>
              <a:schemeClr val="accent4"/>
            </a:solidFill>
            <a:effectLst/>
          </a:endParaRPr>
        </a:p>
      </dgm:t>
    </dgm:pt>
    <dgm:pt modelId="{BE2C45AE-A9BA-47C9-882C-7721DC0DD15F}" type="parTrans" cxnId="{6166B581-0081-4E5C-86A8-DC2544125A53}">
      <dgm:prSet/>
      <dgm:spPr/>
      <dgm:t>
        <a:bodyPr/>
        <a:lstStyle/>
        <a:p>
          <a:endParaRPr lang="en-US"/>
        </a:p>
      </dgm:t>
    </dgm:pt>
    <dgm:pt modelId="{C713AE75-2F81-4133-AD01-4C3EDA98B8EB}" type="sibTrans" cxnId="{6166B581-0081-4E5C-86A8-DC2544125A53}">
      <dgm:prSet/>
      <dgm:spPr/>
      <dgm:t>
        <a:bodyPr/>
        <a:lstStyle/>
        <a:p>
          <a:endParaRPr lang="en-US"/>
        </a:p>
      </dgm:t>
    </dgm:pt>
    <dgm:pt modelId="{D57DE457-D949-4128-8456-4903C2FB092A}" type="pres">
      <dgm:prSet presAssocID="{A173A763-091B-4D52-875A-A953D54E26D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5F40D5-C47A-415F-A7DA-AF3069AD188C}" type="pres">
      <dgm:prSet presAssocID="{3873192C-CE8D-41E9-836E-378CA747E00E}" presName="composite" presStyleCnt="0"/>
      <dgm:spPr/>
    </dgm:pt>
    <dgm:pt modelId="{85A27DE2-9C2C-4366-B12B-7C1F46E74928}" type="pres">
      <dgm:prSet presAssocID="{3873192C-CE8D-41E9-836E-378CA747E00E}" presName="parentText" presStyleLbl="alignNode1" presStyleIdx="0" presStyleCnt="9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AAB1B7-6723-42C5-8BD5-2864507FB22F}" type="pres">
      <dgm:prSet presAssocID="{3873192C-CE8D-41E9-836E-378CA747E00E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94F94-A738-4C85-9859-69122EB1521F}" type="pres">
      <dgm:prSet presAssocID="{6F52E454-E095-48CF-97E1-77344E2F2FF8}" presName="sp" presStyleCnt="0"/>
      <dgm:spPr/>
    </dgm:pt>
    <dgm:pt modelId="{CF385BA9-C556-4972-B912-AE938D01D1A1}" type="pres">
      <dgm:prSet presAssocID="{6365762A-8895-4D15-9BE5-E37063265081}" presName="composite" presStyleCnt="0"/>
      <dgm:spPr/>
    </dgm:pt>
    <dgm:pt modelId="{41635472-0075-4809-9B80-4CE13A801B4F}" type="pres">
      <dgm:prSet presAssocID="{6365762A-8895-4D15-9BE5-E37063265081}" presName="parentText" presStyleLbl="alignNode1" presStyleIdx="1" presStyleCnt="9" custLinFactNeighborX="-158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963C3-E09F-400D-B101-7EB2DBC76A24}" type="pres">
      <dgm:prSet presAssocID="{6365762A-8895-4D15-9BE5-E37063265081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B5D8DE-F970-4502-B957-BEB8FFB2EA25}" type="pres">
      <dgm:prSet presAssocID="{263CEF46-83C5-45AF-B681-3E869D4D72DD}" presName="sp" presStyleCnt="0"/>
      <dgm:spPr/>
    </dgm:pt>
    <dgm:pt modelId="{796F4D94-0771-4776-A3E7-EF0A005ED90B}" type="pres">
      <dgm:prSet presAssocID="{CF617943-20AB-4E0D-BC15-FC786344B3BC}" presName="composite" presStyleCnt="0"/>
      <dgm:spPr/>
    </dgm:pt>
    <dgm:pt modelId="{F0A18504-69CE-4ADB-B162-ABF89DB3FE25}" type="pres">
      <dgm:prSet presAssocID="{CF617943-20AB-4E0D-BC15-FC786344B3BC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5C704A-2F73-499A-BAA1-9D74BCCBFED4}" type="pres">
      <dgm:prSet presAssocID="{CF617943-20AB-4E0D-BC15-FC786344B3BC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18E7B7-7449-4183-A770-F8FDCD864E98}" type="pres">
      <dgm:prSet presAssocID="{9A7CD453-E5EE-48C6-97BD-AFCF4CA2D4D2}" presName="sp" presStyleCnt="0"/>
      <dgm:spPr/>
    </dgm:pt>
    <dgm:pt modelId="{483C7B11-21F4-42DA-8B82-5DD6AAE07F55}" type="pres">
      <dgm:prSet presAssocID="{720A5E2F-852C-4A68-9A31-8858E243E0E4}" presName="composite" presStyleCnt="0"/>
      <dgm:spPr/>
    </dgm:pt>
    <dgm:pt modelId="{5A0ABEDB-115F-4DBB-B13E-AC66A24D200F}" type="pres">
      <dgm:prSet presAssocID="{720A5E2F-852C-4A68-9A31-8858E243E0E4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20C2E-653F-48AC-A6FC-FDC5972638F0}" type="pres">
      <dgm:prSet presAssocID="{720A5E2F-852C-4A68-9A31-8858E243E0E4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280D2-E4D8-4731-BEFC-308046E0C665}" type="pres">
      <dgm:prSet presAssocID="{2A09CF4B-6ED4-4CDF-8168-43273CD1B61C}" presName="sp" presStyleCnt="0"/>
      <dgm:spPr/>
    </dgm:pt>
    <dgm:pt modelId="{59CE1F55-7E5F-4B4E-899C-634B5897276C}" type="pres">
      <dgm:prSet presAssocID="{1CD03C72-5201-450C-B9C4-EF0A41969A54}" presName="composite" presStyleCnt="0"/>
      <dgm:spPr/>
    </dgm:pt>
    <dgm:pt modelId="{A87F0CBB-A6A3-4778-9BE4-FBCEFC5ABB72}" type="pres">
      <dgm:prSet presAssocID="{1CD03C72-5201-450C-B9C4-EF0A41969A54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FEC99F-3E49-4C5B-BBE8-F9DAEE1727FC}" type="pres">
      <dgm:prSet presAssocID="{1CD03C72-5201-450C-B9C4-EF0A41969A54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BC5B1-7B1E-4BDC-8914-A1AF65A03482}" type="pres">
      <dgm:prSet presAssocID="{49487B88-180E-4EC6-8BCC-4CDFB04FA3A8}" presName="sp" presStyleCnt="0"/>
      <dgm:spPr/>
    </dgm:pt>
    <dgm:pt modelId="{A0815C3D-FE09-43C2-BCDD-D9661CC8E856}" type="pres">
      <dgm:prSet presAssocID="{49487130-CE2F-4B44-BBA6-B32E4F9A2F62}" presName="composite" presStyleCnt="0"/>
      <dgm:spPr/>
    </dgm:pt>
    <dgm:pt modelId="{4FA98E8F-34AD-4480-A07E-E85C6D866971}" type="pres">
      <dgm:prSet presAssocID="{49487130-CE2F-4B44-BBA6-B32E4F9A2F62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B41024-064C-4BC1-BF1E-F0E2C03944FF}" type="pres">
      <dgm:prSet presAssocID="{49487130-CE2F-4B44-BBA6-B32E4F9A2F62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FD52CC-24D8-4713-BDB0-74312EA9E861}" type="pres">
      <dgm:prSet presAssocID="{947C5863-0020-4AE0-8BFA-1FED54B885A2}" presName="sp" presStyleCnt="0"/>
      <dgm:spPr/>
    </dgm:pt>
    <dgm:pt modelId="{8FC9305E-9079-43B5-B370-3F7ED1C64BA6}" type="pres">
      <dgm:prSet presAssocID="{989D8CB1-85BB-408F-8A53-3EFE9096BAD0}" presName="composite" presStyleCnt="0"/>
      <dgm:spPr/>
    </dgm:pt>
    <dgm:pt modelId="{DF88395C-98F9-4C3B-8959-243677E12699}" type="pres">
      <dgm:prSet presAssocID="{989D8CB1-85BB-408F-8A53-3EFE9096BAD0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FADDA-EB31-4B25-8471-AA142C174429}" type="pres">
      <dgm:prSet presAssocID="{989D8CB1-85BB-408F-8A53-3EFE9096BAD0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6C0F4D-1D9A-4E06-8703-3C132A82420D}" type="pres">
      <dgm:prSet presAssocID="{61FBBABE-0550-4958-B936-BD0420A78F31}" presName="sp" presStyleCnt="0"/>
      <dgm:spPr/>
    </dgm:pt>
    <dgm:pt modelId="{AB72C607-8DC0-41AE-B22D-B38BB896B5EE}" type="pres">
      <dgm:prSet presAssocID="{54F82673-48EF-4210-8E99-4E610C9491BA}" presName="composite" presStyleCnt="0"/>
      <dgm:spPr/>
    </dgm:pt>
    <dgm:pt modelId="{E164D047-0D8D-4D2C-AA0D-FB88D5F744D6}" type="pres">
      <dgm:prSet presAssocID="{54F82673-48EF-4210-8E99-4E610C9491BA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D3F61-8629-4848-AEBB-DBB6270C9B15}" type="pres">
      <dgm:prSet presAssocID="{54F82673-48EF-4210-8E99-4E610C9491BA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FEA3DC-FCF3-456E-872B-A76AEC27C46A}" type="pres">
      <dgm:prSet presAssocID="{560B4EE5-8F0E-4890-90F2-7608C37F2A9E}" presName="sp" presStyleCnt="0"/>
      <dgm:spPr/>
    </dgm:pt>
    <dgm:pt modelId="{115AD15B-C88A-4E18-802D-F22FA471A8C1}" type="pres">
      <dgm:prSet presAssocID="{CAA26666-15FC-4FDE-B3F8-7221EB51BAEE}" presName="composite" presStyleCnt="0"/>
      <dgm:spPr/>
    </dgm:pt>
    <dgm:pt modelId="{939D5319-B0CE-4DFA-8A19-D12F684E504E}" type="pres">
      <dgm:prSet presAssocID="{CAA26666-15FC-4FDE-B3F8-7221EB51BAEE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54132-5CCF-49AD-8200-A556E94FFCD8}" type="pres">
      <dgm:prSet presAssocID="{CAA26666-15FC-4FDE-B3F8-7221EB51BAEE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01FB3F-9792-4B60-AE0F-6267AB07D838}" type="presOf" srcId="{989D8CB1-85BB-408F-8A53-3EFE9096BAD0}" destId="{DF88395C-98F9-4C3B-8959-243677E12699}" srcOrd="0" destOrd="0" presId="urn:microsoft.com/office/officeart/2005/8/layout/chevron2"/>
    <dgm:cxn modelId="{94AEBD96-7B9D-44FC-984B-3E4B4EF1B2A1}" type="presOf" srcId="{9076C833-BAF7-4C69-8599-2A84C09ED4D9}" destId="{D43FADDA-EB31-4B25-8471-AA142C174429}" srcOrd="0" destOrd="0" presId="urn:microsoft.com/office/officeart/2005/8/layout/chevron2"/>
    <dgm:cxn modelId="{E97EDD85-0A0B-4B89-8882-F75F885090DD}" srcId="{49487130-CE2F-4B44-BBA6-B32E4F9A2F62}" destId="{93EE60A1-2CF9-433C-970D-615F35C30A0C}" srcOrd="0" destOrd="0" parTransId="{20E97EBB-46FA-4CBC-939C-34AC511733B2}" sibTransId="{5A1A8BB3-838F-4FB5-8EB0-0D60B94414CA}"/>
    <dgm:cxn modelId="{A1F6C568-F8DC-434B-AA51-8D916550CE43}" type="presOf" srcId="{49487130-CE2F-4B44-BBA6-B32E4F9A2F62}" destId="{4FA98E8F-34AD-4480-A07E-E85C6D866971}" srcOrd="0" destOrd="0" presId="urn:microsoft.com/office/officeart/2005/8/layout/chevron2"/>
    <dgm:cxn modelId="{52138ADD-2CC3-4A0C-92AA-646909862632}" srcId="{6365762A-8895-4D15-9BE5-E37063265081}" destId="{F553C4EC-994D-4DF6-8658-B30BF50C417D}" srcOrd="0" destOrd="0" parTransId="{B0BE9432-B7EE-46A3-9F72-A6D50BA1FA1F}" sibTransId="{7DA2385B-2587-42C4-B874-750D5B4870BB}"/>
    <dgm:cxn modelId="{EC4C92CD-31D4-4523-AA92-B13798B72B98}" srcId="{A173A763-091B-4D52-875A-A953D54E26DA}" destId="{CF617943-20AB-4E0D-BC15-FC786344B3BC}" srcOrd="2" destOrd="0" parTransId="{02B63CBB-9CD6-4716-9E77-993211E57967}" sibTransId="{9A7CD453-E5EE-48C6-97BD-AFCF4CA2D4D2}"/>
    <dgm:cxn modelId="{28C38050-CB3C-4054-80D8-186513FA4558}" type="presOf" srcId="{6365762A-8895-4D15-9BE5-E37063265081}" destId="{41635472-0075-4809-9B80-4CE13A801B4F}" srcOrd="0" destOrd="0" presId="urn:microsoft.com/office/officeart/2005/8/layout/chevron2"/>
    <dgm:cxn modelId="{1412F7F5-E81D-43B3-8F5D-C4EB5C1ADBF1}" srcId="{A173A763-091B-4D52-875A-A953D54E26DA}" destId="{54F82673-48EF-4210-8E99-4E610C9491BA}" srcOrd="7" destOrd="0" parTransId="{F3B3215C-DCD5-405C-AAAB-039F91FF8E3A}" sibTransId="{560B4EE5-8F0E-4890-90F2-7608C37F2A9E}"/>
    <dgm:cxn modelId="{FB66234B-2236-485A-AEB0-E5952FB2DBDE}" srcId="{989D8CB1-85BB-408F-8A53-3EFE9096BAD0}" destId="{9076C833-BAF7-4C69-8599-2A84C09ED4D9}" srcOrd="0" destOrd="0" parTransId="{6408007B-EB27-4274-8141-775F506D77CA}" sibTransId="{0FCE428E-D1E1-4E62-9BCF-C5E87B4A4098}"/>
    <dgm:cxn modelId="{5E96DB4C-1B95-47F3-8DAC-BC7EADD72F7E}" type="presOf" srcId="{54F82673-48EF-4210-8E99-4E610C9491BA}" destId="{E164D047-0D8D-4D2C-AA0D-FB88D5F744D6}" srcOrd="0" destOrd="0" presId="urn:microsoft.com/office/officeart/2005/8/layout/chevron2"/>
    <dgm:cxn modelId="{0976CB39-888F-4920-BA98-C7820C7B2CE3}" srcId="{A173A763-091B-4D52-875A-A953D54E26DA}" destId="{CAA26666-15FC-4FDE-B3F8-7221EB51BAEE}" srcOrd="8" destOrd="0" parTransId="{9B3DB4F5-3F65-4C18-B904-8AD16DDD0CF6}" sibTransId="{F9FF8083-8019-48C6-A9D2-BDB8BC6702CB}"/>
    <dgm:cxn modelId="{F7E2902C-4646-4588-AEF2-B51CE238E6FD}" type="presOf" srcId="{01501CA8-9F94-4C3B-B517-37EB3EAAF6E7}" destId="{DE8D3F61-8629-4848-AEBB-DBB6270C9B15}" srcOrd="0" destOrd="0" presId="urn:microsoft.com/office/officeart/2005/8/layout/chevron2"/>
    <dgm:cxn modelId="{997B783D-7AD1-4761-9785-218D023820AD}" srcId="{A173A763-091B-4D52-875A-A953D54E26DA}" destId="{1CD03C72-5201-450C-B9C4-EF0A41969A54}" srcOrd="4" destOrd="0" parTransId="{21646F51-7BBD-4729-844B-9D743941DE09}" sibTransId="{49487B88-180E-4EC6-8BCC-4CDFB04FA3A8}"/>
    <dgm:cxn modelId="{CD11748B-CFCF-4658-A707-3FEB28BC4A1D}" srcId="{A173A763-091B-4D52-875A-A953D54E26DA}" destId="{6365762A-8895-4D15-9BE5-E37063265081}" srcOrd="1" destOrd="0" parTransId="{607443ED-D56F-406A-A012-A3C0B8EAFD35}" sibTransId="{263CEF46-83C5-45AF-B681-3E869D4D72DD}"/>
    <dgm:cxn modelId="{96B059F3-E50D-4FA3-B4BF-51CF15A83301}" type="presOf" srcId="{720A5E2F-852C-4A68-9A31-8858E243E0E4}" destId="{5A0ABEDB-115F-4DBB-B13E-AC66A24D200F}" srcOrd="0" destOrd="0" presId="urn:microsoft.com/office/officeart/2005/8/layout/chevron2"/>
    <dgm:cxn modelId="{3935ECAC-834C-4A4C-B8E5-1700022F9847}" type="presOf" srcId="{1CD03C72-5201-450C-B9C4-EF0A41969A54}" destId="{A87F0CBB-A6A3-4778-9BE4-FBCEFC5ABB72}" srcOrd="0" destOrd="0" presId="urn:microsoft.com/office/officeart/2005/8/layout/chevron2"/>
    <dgm:cxn modelId="{5B994B1C-2BD5-4F6F-9E96-84FC4B6BDBDA}" type="presOf" srcId="{CAA26666-15FC-4FDE-B3F8-7221EB51BAEE}" destId="{939D5319-B0CE-4DFA-8A19-D12F684E504E}" srcOrd="0" destOrd="0" presId="urn:microsoft.com/office/officeart/2005/8/layout/chevron2"/>
    <dgm:cxn modelId="{2728525A-3B8C-4FBC-886A-2432871C1770}" srcId="{A173A763-091B-4D52-875A-A953D54E26DA}" destId="{720A5E2F-852C-4A68-9A31-8858E243E0E4}" srcOrd="3" destOrd="0" parTransId="{C8C42C00-1AC0-404D-BB9A-112FD45F9B56}" sibTransId="{2A09CF4B-6ED4-4CDF-8168-43273CD1B61C}"/>
    <dgm:cxn modelId="{D4705893-CC0A-449C-8E92-E5A4F1195D0B}" srcId="{A173A763-091B-4D52-875A-A953D54E26DA}" destId="{49487130-CE2F-4B44-BBA6-B32E4F9A2F62}" srcOrd="5" destOrd="0" parTransId="{0E744E3E-59B6-4F3C-BD28-6C78D5F9111F}" sibTransId="{947C5863-0020-4AE0-8BFA-1FED54B885A2}"/>
    <dgm:cxn modelId="{EB4FE395-A048-4F4D-ABBC-0EFD60A0C6CD}" srcId="{A173A763-091B-4D52-875A-A953D54E26DA}" destId="{3873192C-CE8D-41E9-836E-378CA747E00E}" srcOrd="0" destOrd="0" parTransId="{3CEDF659-7095-44FE-8153-09330FBD9A17}" sibTransId="{6F52E454-E095-48CF-97E1-77344E2F2FF8}"/>
    <dgm:cxn modelId="{A1FB3FAC-3DF3-48F2-BB99-D262D174DBA6}" type="presOf" srcId="{414C7DA9-F5C0-41B9-A58A-459AC96E7627}" destId="{8F354132-5CCF-49AD-8200-A556E94FFCD8}" srcOrd="0" destOrd="0" presId="urn:microsoft.com/office/officeart/2005/8/layout/chevron2"/>
    <dgm:cxn modelId="{42E41595-F896-4F64-B2B7-73977B0C6B5A}" type="presOf" srcId="{93EE60A1-2CF9-433C-970D-615F35C30A0C}" destId="{B0B41024-064C-4BC1-BF1E-F0E2C03944FF}" srcOrd="0" destOrd="0" presId="urn:microsoft.com/office/officeart/2005/8/layout/chevron2"/>
    <dgm:cxn modelId="{45AECAFE-E9A2-43D1-8139-31CA06DBDBD6}" type="presOf" srcId="{CF617943-20AB-4E0D-BC15-FC786344B3BC}" destId="{F0A18504-69CE-4ADB-B162-ABF89DB3FE25}" srcOrd="0" destOrd="0" presId="urn:microsoft.com/office/officeart/2005/8/layout/chevron2"/>
    <dgm:cxn modelId="{7995E1E3-55D3-4922-8430-717FFBB666C8}" srcId="{720A5E2F-852C-4A68-9A31-8858E243E0E4}" destId="{3F3C0889-32FE-42AA-AD4F-06F5D8CE9B9C}" srcOrd="0" destOrd="0" parTransId="{F9E18058-1287-44CB-9018-EB019D22E126}" sibTransId="{F7F53323-DDE7-4C76-806B-000D7D602826}"/>
    <dgm:cxn modelId="{D1D12BED-4952-427B-A071-253AE7AE611C}" type="presOf" srcId="{3873192C-CE8D-41E9-836E-378CA747E00E}" destId="{85A27DE2-9C2C-4366-B12B-7C1F46E74928}" srcOrd="0" destOrd="0" presId="urn:microsoft.com/office/officeart/2005/8/layout/chevron2"/>
    <dgm:cxn modelId="{B3C48D98-735A-45C9-9E5B-94EB45740E31}" type="presOf" srcId="{3016AB33-AD86-45F7-B42F-19EDF149173B}" destId="{DFFEC99F-3E49-4C5B-BBE8-F9DAEE1727FC}" srcOrd="0" destOrd="0" presId="urn:microsoft.com/office/officeart/2005/8/layout/chevron2"/>
    <dgm:cxn modelId="{5363BF2C-D850-4977-A273-2D808EDE1537}" type="presOf" srcId="{939042BD-8733-4A8E-A998-7C565CFBF019}" destId="{A4AAB1B7-6723-42C5-8BD5-2864507FB22F}" srcOrd="0" destOrd="0" presId="urn:microsoft.com/office/officeart/2005/8/layout/chevron2"/>
    <dgm:cxn modelId="{3E7DAA4A-67EF-4DB0-8EA2-92B90D97425D}" srcId="{1CD03C72-5201-450C-B9C4-EF0A41969A54}" destId="{3016AB33-AD86-45F7-B42F-19EDF149173B}" srcOrd="0" destOrd="0" parTransId="{3BF4E66F-3086-4BA8-86E0-ECD06A4BFC7B}" sibTransId="{4E456F01-BCBA-4323-84C0-4A4BB4C6DFA5}"/>
    <dgm:cxn modelId="{9DA17852-913E-41AD-8038-7CF4D4BAEC9B}" srcId="{CF617943-20AB-4E0D-BC15-FC786344B3BC}" destId="{B4F78838-9D67-4186-BBC6-0BE095416AC9}" srcOrd="0" destOrd="0" parTransId="{1D16B87B-694D-415A-B6AD-AA0884FE57B8}" sibTransId="{176A53E0-CB78-4977-A26D-793D71D85170}"/>
    <dgm:cxn modelId="{4BC0AEEF-A9CC-411F-8111-D3C0BCA1A204}" srcId="{CAA26666-15FC-4FDE-B3F8-7221EB51BAEE}" destId="{414C7DA9-F5C0-41B9-A58A-459AC96E7627}" srcOrd="0" destOrd="0" parTransId="{A39D2D19-87BD-4FC9-B6DE-B645C3C28787}" sibTransId="{85E90D7B-C3C6-4CC1-AA11-AEF42225BBF2}"/>
    <dgm:cxn modelId="{6166B581-0081-4E5C-86A8-DC2544125A53}" srcId="{54F82673-48EF-4210-8E99-4E610C9491BA}" destId="{01501CA8-9F94-4C3B-B517-37EB3EAAF6E7}" srcOrd="0" destOrd="0" parTransId="{BE2C45AE-A9BA-47C9-882C-7721DC0DD15F}" sibTransId="{C713AE75-2F81-4133-AD01-4C3EDA98B8EB}"/>
    <dgm:cxn modelId="{33135E49-8B12-447A-BFE7-16B83C37B517}" type="presOf" srcId="{B4F78838-9D67-4186-BBC6-0BE095416AC9}" destId="{B15C704A-2F73-499A-BAA1-9D74BCCBFED4}" srcOrd="0" destOrd="0" presId="urn:microsoft.com/office/officeart/2005/8/layout/chevron2"/>
    <dgm:cxn modelId="{D5A0F30C-39B1-4D18-BF17-CF575CBD05C4}" type="presOf" srcId="{A173A763-091B-4D52-875A-A953D54E26DA}" destId="{D57DE457-D949-4128-8456-4903C2FB092A}" srcOrd="0" destOrd="0" presId="urn:microsoft.com/office/officeart/2005/8/layout/chevron2"/>
    <dgm:cxn modelId="{F5E0FCFB-F2E2-49A6-B401-7E23EDB0D164}" type="presOf" srcId="{3F3C0889-32FE-42AA-AD4F-06F5D8CE9B9C}" destId="{68120C2E-653F-48AC-A6FC-FDC5972638F0}" srcOrd="0" destOrd="0" presId="urn:microsoft.com/office/officeart/2005/8/layout/chevron2"/>
    <dgm:cxn modelId="{02D4C90E-A48E-410C-86EC-D0681EE63373}" srcId="{A173A763-091B-4D52-875A-A953D54E26DA}" destId="{989D8CB1-85BB-408F-8A53-3EFE9096BAD0}" srcOrd="6" destOrd="0" parTransId="{AC515036-C182-471C-B0A5-2F8CAD7DBDF3}" sibTransId="{61FBBABE-0550-4958-B936-BD0420A78F31}"/>
    <dgm:cxn modelId="{1C923D37-4263-4107-9335-FB809BA54839}" type="presOf" srcId="{F553C4EC-994D-4DF6-8658-B30BF50C417D}" destId="{B33963C3-E09F-400D-B101-7EB2DBC76A24}" srcOrd="0" destOrd="0" presId="urn:microsoft.com/office/officeart/2005/8/layout/chevron2"/>
    <dgm:cxn modelId="{F8A6D336-20E8-4306-B587-E4397B28C330}" srcId="{3873192C-CE8D-41E9-836E-378CA747E00E}" destId="{939042BD-8733-4A8E-A998-7C565CFBF019}" srcOrd="0" destOrd="0" parTransId="{5D6A6E88-EFFE-4A33-877A-ADB9483A6757}" sibTransId="{A89AFFFF-8B4D-45DA-BD82-2ED49F58B482}"/>
    <dgm:cxn modelId="{426FF466-1C18-4823-9EEE-3B27E7DB591E}" type="presParOf" srcId="{D57DE457-D949-4128-8456-4903C2FB092A}" destId="{005F40D5-C47A-415F-A7DA-AF3069AD188C}" srcOrd="0" destOrd="0" presId="urn:microsoft.com/office/officeart/2005/8/layout/chevron2"/>
    <dgm:cxn modelId="{1DDB0F14-4781-4F78-B757-DDD3DF5FBCE7}" type="presParOf" srcId="{005F40D5-C47A-415F-A7DA-AF3069AD188C}" destId="{85A27DE2-9C2C-4366-B12B-7C1F46E74928}" srcOrd="0" destOrd="0" presId="urn:microsoft.com/office/officeart/2005/8/layout/chevron2"/>
    <dgm:cxn modelId="{211E2E08-43EC-4E22-BF51-3E0EC33D3FC8}" type="presParOf" srcId="{005F40D5-C47A-415F-A7DA-AF3069AD188C}" destId="{A4AAB1B7-6723-42C5-8BD5-2864507FB22F}" srcOrd="1" destOrd="0" presId="urn:microsoft.com/office/officeart/2005/8/layout/chevron2"/>
    <dgm:cxn modelId="{464E434E-3844-492E-B01B-2D8C23E0F13B}" type="presParOf" srcId="{D57DE457-D949-4128-8456-4903C2FB092A}" destId="{F1294F94-A738-4C85-9859-69122EB1521F}" srcOrd="1" destOrd="0" presId="urn:microsoft.com/office/officeart/2005/8/layout/chevron2"/>
    <dgm:cxn modelId="{A87B4B16-AF11-48BD-AA3B-1A9B710C6DB3}" type="presParOf" srcId="{D57DE457-D949-4128-8456-4903C2FB092A}" destId="{CF385BA9-C556-4972-B912-AE938D01D1A1}" srcOrd="2" destOrd="0" presId="urn:microsoft.com/office/officeart/2005/8/layout/chevron2"/>
    <dgm:cxn modelId="{DE220E4D-0D0A-49FB-8CD7-6907416513F2}" type="presParOf" srcId="{CF385BA9-C556-4972-B912-AE938D01D1A1}" destId="{41635472-0075-4809-9B80-4CE13A801B4F}" srcOrd="0" destOrd="0" presId="urn:microsoft.com/office/officeart/2005/8/layout/chevron2"/>
    <dgm:cxn modelId="{3EA87E2B-0740-41FF-842D-58D66B4EC05E}" type="presParOf" srcId="{CF385BA9-C556-4972-B912-AE938D01D1A1}" destId="{B33963C3-E09F-400D-B101-7EB2DBC76A24}" srcOrd="1" destOrd="0" presId="urn:microsoft.com/office/officeart/2005/8/layout/chevron2"/>
    <dgm:cxn modelId="{4B6B2073-80DA-4174-9A68-648769D6BF92}" type="presParOf" srcId="{D57DE457-D949-4128-8456-4903C2FB092A}" destId="{C9B5D8DE-F970-4502-B957-BEB8FFB2EA25}" srcOrd="3" destOrd="0" presId="urn:microsoft.com/office/officeart/2005/8/layout/chevron2"/>
    <dgm:cxn modelId="{41B45D93-F0C1-4C89-A7CD-0924AD8A6807}" type="presParOf" srcId="{D57DE457-D949-4128-8456-4903C2FB092A}" destId="{796F4D94-0771-4776-A3E7-EF0A005ED90B}" srcOrd="4" destOrd="0" presId="urn:microsoft.com/office/officeart/2005/8/layout/chevron2"/>
    <dgm:cxn modelId="{237D564B-8EB2-4036-870D-4EFECED17AA9}" type="presParOf" srcId="{796F4D94-0771-4776-A3E7-EF0A005ED90B}" destId="{F0A18504-69CE-4ADB-B162-ABF89DB3FE25}" srcOrd="0" destOrd="0" presId="urn:microsoft.com/office/officeart/2005/8/layout/chevron2"/>
    <dgm:cxn modelId="{8C9B0563-5A94-4345-97A8-055AA2B5065F}" type="presParOf" srcId="{796F4D94-0771-4776-A3E7-EF0A005ED90B}" destId="{B15C704A-2F73-499A-BAA1-9D74BCCBFED4}" srcOrd="1" destOrd="0" presId="urn:microsoft.com/office/officeart/2005/8/layout/chevron2"/>
    <dgm:cxn modelId="{E08C9D0B-CF5A-4DE2-9F43-C0413FDAE43A}" type="presParOf" srcId="{D57DE457-D949-4128-8456-4903C2FB092A}" destId="{7F18E7B7-7449-4183-A770-F8FDCD864E98}" srcOrd="5" destOrd="0" presId="urn:microsoft.com/office/officeart/2005/8/layout/chevron2"/>
    <dgm:cxn modelId="{6E44C01F-058C-41E9-BECD-D51B58C3A213}" type="presParOf" srcId="{D57DE457-D949-4128-8456-4903C2FB092A}" destId="{483C7B11-21F4-42DA-8B82-5DD6AAE07F55}" srcOrd="6" destOrd="0" presId="urn:microsoft.com/office/officeart/2005/8/layout/chevron2"/>
    <dgm:cxn modelId="{40EBFE98-C1B6-44BA-98E5-E9BA6502E6B8}" type="presParOf" srcId="{483C7B11-21F4-42DA-8B82-5DD6AAE07F55}" destId="{5A0ABEDB-115F-4DBB-B13E-AC66A24D200F}" srcOrd="0" destOrd="0" presId="urn:microsoft.com/office/officeart/2005/8/layout/chevron2"/>
    <dgm:cxn modelId="{327A42F2-46CD-41F5-99F5-66749E948041}" type="presParOf" srcId="{483C7B11-21F4-42DA-8B82-5DD6AAE07F55}" destId="{68120C2E-653F-48AC-A6FC-FDC5972638F0}" srcOrd="1" destOrd="0" presId="urn:microsoft.com/office/officeart/2005/8/layout/chevron2"/>
    <dgm:cxn modelId="{6A1B6B56-9846-48BF-9C43-7607D2EB35E0}" type="presParOf" srcId="{D57DE457-D949-4128-8456-4903C2FB092A}" destId="{1BD280D2-E4D8-4731-BEFC-308046E0C665}" srcOrd="7" destOrd="0" presId="urn:microsoft.com/office/officeart/2005/8/layout/chevron2"/>
    <dgm:cxn modelId="{BAFCDEBC-6C50-4B3C-AEEE-46840E703B7C}" type="presParOf" srcId="{D57DE457-D949-4128-8456-4903C2FB092A}" destId="{59CE1F55-7E5F-4B4E-899C-634B5897276C}" srcOrd="8" destOrd="0" presId="urn:microsoft.com/office/officeart/2005/8/layout/chevron2"/>
    <dgm:cxn modelId="{BA3C7533-0DB7-4B40-BAF9-9B96F27FCDC3}" type="presParOf" srcId="{59CE1F55-7E5F-4B4E-899C-634B5897276C}" destId="{A87F0CBB-A6A3-4778-9BE4-FBCEFC5ABB72}" srcOrd="0" destOrd="0" presId="urn:microsoft.com/office/officeart/2005/8/layout/chevron2"/>
    <dgm:cxn modelId="{95F6791E-29EF-4AFF-A78F-49F4E3CE4C67}" type="presParOf" srcId="{59CE1F55-7E5F-4B4E-899C-634B5897276C}" destId="{DFFEC99F-3E49-4C5B-BBE8-F9DAEE1727FC}" srcOrd="1" destOrd="0" presId="urn:microsoft.com/office/officeart/2005/8/layout/chevron2"/>
    <dgm:cxn modelId="{50311E0C-95A1-45EB-9E28-0A83427158C6}" type="presParOf" srcId="{D57DE457-D949-4128-8456-4903C2FB092A}" destId="{F4EBC5B1-7B1E-4BDC-8914-A1AF65A03482}" srcOrd="9" destOrd="0" presId="urn:microsoft.com/office/officeart/2005/8/layout/chevron2"/>
    <dgm:cxn modelId="{6D3BC377-6906-46D6-A119-486890AC6A06}" type="presParOf" srcId="{D57DE457-D949-4128-8456-4903C2FB092A}" destId="{A0815C3D-FE09-43C2-BCDD-D9661CC8E856}" srcOrd="10" destOrd="0" presId="urn:microsoft.com/office/officeart/2005/8/layout/chevron2"/>
    <dgm:cxn modelId="{8C2914A5-165F-4E35-956E-69FBD7619202}" type="presParOf" srcId="{A0815C3D-FE09-43C2-BCDD-D9661CC8E856}" destId="{4FA98E8F-34AD-4480-A07E-E85C6D866971}" srcOrd="0" destOrd="0" presId="urn:microsoft.com/office/officeart/2005/8/layout/chevron2"/>
    <dgm:cxn modelId="{1E8D02EC-3196-4C9E-87C8-92335D48AEFE}" type="presParOf" srcId="{A0815C3D-FE09-43C2-BCDD-D9661CC8E856}" destId="{B0B41024-064C-4BC1-BF1E-F0E2C03944FF}" srcOrd="1" destOrd="0" presId="urn:microsoft.com/office/officeart/2005/8/layout/chevron2"/>
    <dgm:cxn modelId="{00058A79-0DE4-4155-9CA9-F760606CEE08}" type="presParOf" srcId="{D57DE457-D949-4128-8456-4903C2FB092A}" destId="{C5FD52CC-24D8-4713-BDB0-74312EA9E861}" srcOrd="11" destOrd="0" presId="urn:microsoft.com/office/officeart/2005/8/layout/chevron2"/>
    <dgm:cxn modelId="{EF98AEC8-341F-4C4F-BD98-6D90760DF3D4}" type="presParOf" srcId="{D57DE457-D949-4128-8456-4903C2FB092A}" destId="{8FC9305E-9079-43B5-B370-3F7ED1C64BA6}" srcOrd="12" destOrd="0" presId="urn:microsoft.com/office/officeart/2005/8/layout/chevron2"/>
    <dgm:cxn modelId="{626AB424-A9FA-4F18-9762-806B8BABDE70}" type="presParOf" srcId="{8FC9305E-9079-43B5-B370-3F7ED1C64BA6}" destId="{DF88395C-98F9-4C3B-8959-243677E12699}" srcOrd="0" destOrd="0" presId="urn:microsoft.com/office/officeart/2005/8/layout/chevron2"/>
    <dgm:cxn modelId="{9E4A5631-1CD4-4A84-886D-C27380FBC210}" type="presParOf" srcId="{8FC9305E-9079-43B5-B370-3F7ED1C64BA6}" destId="{D43FADDA-EB31-4B25-8471-AA142C174429}" srcOrd="1" destOrd="0" presId="urn:microsoft.com/office/officeart/2005/8/layout/chevron2"/>
    <dgm:cxn modelId="{735F4C9F-1688-4C02-A48D-C1508EBF5C8A}" type="presParOf" srcId="{D57DE457-D949-4128-8456-4903C2FB092A}" destId="{066C0F4D-1D9A-4E06-8703-3C132A82420D}" srcOrd="13" destOrd="0" presId="urn:microsoft.com/office/officeart/2005/8/layout/chevron2"/>
    <dgm:cxn modelId="{5FFD35E6-03A1-4F09-9FDE-A239C06E77B1}" type="presParOf" srcId="{D57DE457-D949-4128-8456-4903C2FB092A}" destId="{AB72C607-8DC0-41AE-B22D-B38BB896B5EE}" srcOrd="14" destOrd="0" presId="urn:microsoft.com/office/officeart/2005/8/layout/chevron2"/>
    <dgm:cxn modelId="{EE811990-7928-42E3-A76F-87781F3CD42F}" type="presParOf" srcId="{AB72C607-8DC0-41AE-B22D-B38BB896B5EE}" destId="{E164D047-0D8D-4D2C-AA0D-FB88D5F744D6}" srcOrd="0" destOrd="0" presId="urn:microsoft.com/office/officeart/2005/8/layout/chevron2"/>
    <dgm:cxn modelId="{31584970-8E10-4C41-A9F2-86D1BF137774}" type="presParOf" srcId="{AB72C607-8DC0-41AE-B22D-B38BB896B5EE}" destId="{DE8D3F61-8629-4848-AEBB-DBB6270C9B15}" srcOrd="1" destOrd="0" presId="urn:microsoft.com/office/officeart/2005/8/layout/chevron2"/>
    <dgm:cxn modelId="{FD628879-8F17-4A13-9763-82A3A6500DA4}" type="presParOf" srcId="{D57DE457-D949-4128-8456-4903C2FB092A}" destId="{50FEA3DC-FCF3-456E-872B-A76AEC27C46A}" srcOrd="15" destOrd="0" presId="urn:microsoft.com/office/officeart/2005/8/layout/chevron2"/>
    <dgm:cxn modelId="{47DC7C83-C385-4265-A8E1-99AF76B4571D}" type="presParOf" srcId="{D57DE457-D949-4128-8456-4903C2FB092A}" destId="{115AD15B-C88A-4E18-802D-F22FA471A8C1}" srcOrd="16" destOrd="0" presId="urn:microsoft.com/office/officeart/2005/8/layout/chevron2"/>
    <dgm:cxn modelId="{2401B16F-9E41-455D-8216-6602C0D9EE14}" type="presParOf" srcId="{115AD15B-C88A-4E18-802D-F22FA471A8C1}" destId="{939D5319-B0CE-4DFA-8A19-D12F684E504E}" srcOrd="0" destOrd="0" presId="urn:microsoft.com/office/officeart/2005/8/layout/chevron2"/>
    <dgm:cxn modelId="{BB3B34B1-EF54-4DCD-85D6-4515739E0AF6}" type="presParOf" srcId="{115AD15B-C88A-4E18-802D-F22FA471A8C1}" destId="{8F354132-5CCF-49AD-8200-A556E94FFCD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40EB6-1CC8-4A9B-A350-7E5483E4DD76}">
      <dsp:nvSpPr>
        <dsp:cNvPr id="0" name=""/>
        <dsp:cNvSpPr/>
      </dsp:nvSpPr>
      <dsp:spPr>
        <a:xfrm rot="10800000">
          <a:off x="1214277" y="392"/>
          <a:ext cx="4053840" cy="772790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0779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Doan Thanh Nhan</a:t>
          </a:r>
          <a:endParaRPr lang="en-US" sz="2500" b="1" kern="1200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 rot="10800000">
        <a:off x="1407474" y="392"/>
        <a:ext cx="3860643" cy="772790"/>
      </dsp:txXfrm>
    </dsp:sp>
    <dsp:sp modelId="{CC051851-A531-49B9-867C-3269985FE309}">
      <dsp:nvSpPr>
        <dsp:cNvPr id="0" name=""/>
        <dsp:cNvSpPr/>
      </dsp:nvSpPr>
      <dsp:spPr>
        <a:xfrm>
          <a:off x="827882" y="392"/>
          <a:ext cx="772790" cy="77279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tint val="50000"/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DB1CB90-46F5-4729-826E-1A6259957C68}">
      <dsp:nvSpPr>
        <dsp:cNvPr id="0" name=""/>
        <dsp:cNvSpPr/>
      </dsp:nvSpPr>
      <dsp:spPr>
        <a:xfrm rot="10800000">
          <a:off x="1214277" y="1003866"/>
          <a:ext cx="4053840" cy="772790"/>
        </a:xfrm>
        <a:prstGeom prst="homePlate">
          <a:avLst/>
        </a:prstGeom>
        <a:gradFill rotWithShape="0">
          <a:gsLst>
            <a:gs pos="0">
              <a:schemeClr val="accent5">
                <a:hueOff val="4085978"/>
                <a:satOff val="2788"/>
                <a:lumOff val="-7843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4085978"/>
                <a:satOff val="2788"/>
                <a:lumOff val="-7843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4085978"/>
              <a:satOff val="2788"/>
              <a:lumOff val="-7843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0779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Nguyen Thanh </a:t>
          </a:r>
          <a:r>
            <a:rPr lang="en-US" sz="2500" b="1" kern="1200" cap="none" spc="0" dirty="0" err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Kien</a:t>
          </a:r>
          <a:r>
            <a:rPr lang="en-US" sz="2500" b="1" kern="1200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 ( C )</a:t>
          </a:r>
          <a:endParaRPr lang="en-US" sz="2500" b="1" kern="1200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 rot="10800000">
        <a:off x="1407474" y="1003866"/>
        <a:ext cx="3860643" cy="772790"/>
      </dsp:txXfrm>
    </dsp:sp>
    <dsp:sp modelId="{920CABA4-2788-4A95-AAD0-E1793A53962D}">
      <dsp:nvSpPr>
        <dsp:cNvPr id="0" name=""/>
        <dsp:cNvSpPr/>
      </dsp:nvSpPr>
      <dsp:spPr>
        <a:xfrm>
          <a:off x="827882" y="1003866"/>
          <a:ext cx="772790" cy="772790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tint val="50000"/>
              <a:hueOff val="4253174"/>
              <a:satOff val="-10816"/>
              <a:lumOff val="-1375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5045C3D-4969-408B-90AC-26DE98363D24}">
      <dsp:nvSpPr>
        <dsp:cNvPr id="0" name=""/>
        <dsp:cNvSpPr/>
      </dsp:nvSpPr>
      <dsp:spPr>
        <a:xfrm rot="10800000">
          <a:off x="1214277" y="2007340"/>
          <a:ext cx="4053840" cy="772790"/>
        </a:xfrm>
        <a:prstGeom prst="homePlate">
          <a:avLst/>
        </a:prstGeom>
        <a:gradFill rotWithShape="0">
          <a:gsLst>
            <a:gs pos="0">
              <a:schemeClr val="accent5">
                <a:hueOff val="8171956"/>
                <a:satOff val="5577"/>
                <a:lumOff val="-15685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8171956"/>
                <a:satOff val="5577"/>
                <a:lumOff val="-15685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8171956"/>
              <a:satOff val="5577"/>
              <a:lumOff val="-15685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0779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Ngo </a:t>
          </a:r>
          <a:r>
            <a:rPr lang="en-US" sz="2500" b="1" kern="1200" cap="none" spc="0" dirty="0" err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Thien</a:t>
          </a:r>
          <a:r>
            <a:rPr lang="en-US" sz="2500" b="1" kern="1200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 An</a:t>
          </a:r>
          <a:endParaRPr lang="en-US" sz="2500" b="1" kern="1200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 rot="10800000">
        <a:off x="1407474" y="2007340"/>
        <a:ext cx="3860643" cy="772790"/>
      </dsp:txXfrm>
    </dsp:sp>
    <dsp:sp modelId="{035224A8-18B8-44DF-929E-D230408A98A9}">
      <dsp:nvSpPr>
        <dsp:cNvPr id="0" name=""/>
        <dsp:cNvSpPr/>
      </dsp:nvSpPr>
      <dsp:spPr>
        <a:xfrm>
          <a:off x="827882" y="2007340"/>
          <a:ext cx="772790" cy="772790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tint val="50000"/>
              <a:hueOff val="8506348"/>
              <a:satOff val="-21631"/>
              <a:lumOff val="-275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27DE2-9C2C-4366-B12B-7C1F46E74928}">
      <dsp:nvSpPr>
        <dsp:cNvPr id="0" name=""/>
        <dsp:cNvSpPr/>
      </dsp:nvSpPr>
      <dsp:spPr>
        <a:xfrm rot="5400000">
          <a:off x="-87449" y="90352"/>
          <a:ext cx="582995" cy="408097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FF0000"/>
              </a:solidFill>
            </a:rPr>
            <a:t>1</a:t>
          </a:r>
          <a:endParaRPr lang="en-US" sz="2800" b="1" kern="1200" dirty="0">
            <a:solidFill>
              <a:srgbClr val="FF0000"/>
            </a:solidFill>
          </a:endParaRPr>
        </a:p>
      </dsp:txBody>
      <dsp:txXfrm rot="-5400000">
        <a:off x="1" y="206952"/>
        <a:ext cx="408097" cy="174898"/>
      </dsp:txXfrm>
    </dsp:sp>
    <dsp:sp modelId="{A4AAB1B7-6723-42C5-8BD5-2864507FB22F}">
      <dsp:nvSpPr>
        <dsp:cNvPr id="0" name=""/>
        <dsp:cNvSpPr/>
      </dsp:nvSpPr>
      <dsp:spPr>
        <a:xfrm rot="5400000">
          <a:off x="3633197" y="-3222197"/>
          <a:ext cx="379146" cy="68293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Creating database automatically</a:t>
          </a:r>
          <a:endParaRPr lang="en-US" sz="22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 rot="-5400000">
        <a:off x="408097" y="21411"/>
        <a:ext cx="6810839" cy="342130"/>
      </dsp:txXfrm>
    </dsp:sp>
    <dsp:sp modelId="{41635472-0075-4809-9B80-4CE13A801B4F}">
      <dsp:nvSpPr>
        <dsp:cNvPr id="0" name=""/>
        <dsp:cNvSpPr/>
      </dsp:nvSpPr>
      <dsp:spPr>
        <a:xfrm rot="5400000">
          <a:off x="-87449" y="607237"/>
          <a:ext cx="582995" cy="408097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FF0000"/>
              </a:solidFill>
            </a:rPr>
            <a:t>2</a:t>
          </a:r>
          <a:endParaRPr lang="en-US" sz="2800" b="1" kern="1200" dirty="0">
            <a:solidFill>
              <a:srgbClr val="FF0000"/>
            </a:solidFill>
          </a:endParaRPr>
        </a:p>
      </dsp:txBody>
      <dsp:txXfrm rot="-5400000">
        <a:off x="1" y="723837"/>
        <a:ext cx="408097" cy="174898"/>
      </dsp:txXfrm>
    </dsp:sp>
    <dsp:sp modelId="{B33963C3-E09F-400D-B101-7EB2DBC76A24}">
      <dsp:nvSpPr>
        <dsp:cNvPr id="0" name=""/>
        <dsp:cNvSpPr/>
      </dsp:nvSpPr>
      <dsp:spPr>
        <a:xfrm rot="5400000">
          <a:off x="3633297" y="-2705411"/>
          <a:ext cx="378947" cy="68293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rPr>
            <a:t>Login</a:t>
          </a:r>
          <a:endParaRPr lang="en-US" sz="2200" b="1" kern="1200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</a:endParaRPr>
        </a:p>
      </dsp:txBody>
      <dsp:txXfrm rot="-5400000">
        <a:off x="408098" y="538287"/>
        <a:ext cx="6810848" cy="341949"/>
      </dsp:txXfrm>
    </dsp:sp>
    <dsp:sp modelId="{F0A18504-69CE-4ADB-B162-ABF89DB3FE25}">
      <dsp:nvSpPr>
        <dsp:cNvPr id="0" name=""/>
        <dsp:cNvSpPr/>
      </dsp:nvSpPr>
      <dsp:spPr>
        <a:xfrm rot="5400000">
          <a:off x="-87449" y="1124122"/>
          <a:ext cx="582995" cy="408097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FF0000"/>
              </a:solidFill>
            </a:rPr>
            <a:t>3</a:t>
          </a:r>
          <a:endParaRPr lang="en-US" sz="2800" b="1" kern="1200" dirty="0">
            <a:solidFill>
              <a:srgbClr val="FF0000"/>
            </a:solidFill>
          </a:endParaRPr>
        </a:p>
      </dsp:txBody>
      <dsp:txXfrm rot="-5400000">
        <a:off x="1" y="1240722"/>
        <a:ext cx="408097" cy="174898"/>
      </dsp:txXfrm>
    </dsp:sp>
    <dsp:sp modelId="{B15C704A-2F73-499A-BAA1-9D74BCCBFED4}">
      <dsp:nvSpPr>
        <dsp:cNvPr id="0" name=""/>
        <dsp:cNvSpPr/>
      </dsp:nvSpPr>
      <dsp:spPr>
        <a:xfrm rot="5400000">
          <a:off x="3633297" y="-2188526"/>
          <a:ext cx="378947" cy="68293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cap="none" spc="0" dirty="0" smtClean="0">
              <a:ln/>
              <a:solidFill>
                <a:schemeClr val="accent4"/>
              </a:solidFill>
              <a:effectLst/>
            </a:rPr>
            <a:t>Hotel management</a:t>
          </a:r>
          <a:endParaRPr lang="en-US" sz="2200" b="1" kern="1200" cap="none" spc="0" dirty="0">
            <a:ln/>
            <a:solidFill>
              <a:schemeClr val="accent4"/>
            </a:solidFill>
            <a:effectLst/>
          </a:endParaRPr>
        </a:p>
      </dsp:txBody>
      <dsp:txXfrm rot="-5400000">
        <a:off x="408098" y="1055172"/>
        <a:ext cx="6810848" cy="341949"/>
      </dsp:txXfrm>
    </dsp:sp>
    <dsp:sp modelId="{5A0ABEDB-115F-4DBB-B13E-AC66A24D200F}">
      <dsp:nvSpPr>
        <dsp:cNvPr id="0" name=""/>
        <dsp:cNvSpPr/>
      </dsp:nvSpPr>
      <dsp:spPr>
        <a:xfrm rot="5400000">
          <a:off x="-87449" y="1641007"/>
          <a:ext cx="582995" cy="408097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FF0000"/>
              </a:solidFill>
            </a:rPr>
            <a:t>4</a:t>
          </a:r>
          <a:endParaRPr lang="en-US" sz="2800" b="1" kern="1200" dirty="0">
            <a:solidFill>
              <a:srgbClr val="FF0000"/>
            </a:solidFill>
          </a:endParaRPr>
        </a:p>
      </dsp:txBody>
      <dsp:txXfrm rot="-5400000">
        <a:off x="1" y="1757607"/>
        <a:ext cx="408097" cy="174898"/>
      </dsp:txXfrm>
    </dsp:sp>
    <dsp:sp modelId="{68120C2E-653F-48AC-A6FC-FDC5972638F0}">
      <dsp:nvSpPr>
        <dsp:cNvPr id="0" name=""/>
        <dsp:cNvSpPr/>
      </dsp:nvSpPr>
      <dsp:spPr>
        <a:xfrm rot="5400000">
          <a:off x="3633297" y="-1671641"/>
          <a:ext cx="378947" cy="68293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Dynamic role assignment</a:t>
          </a:r>
          <a:endParaRPr lang="en-US" sz="22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accent5"/>
            </a:solidFill>
            <a:effectLst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</a:endParaRPr>
        </a:p>
      </dsp:txBody>
      <dsp:txXfrm rot="-5400000">
        <a:off x="408098" y="1572057"/>
        <a:ext cx="6810848" cy="341949"/>
      </dsp:txXfrm>
    </dsp:sp>
    <dsp:sp modelId="{A87F0CBB-A6A3-4778-9BE4-FBCEFC5ABB72}">
      <dsp:nvSpPr>
        <dsp:cNvPr id="0" name=""/>
        <dsp:cNvSpPr/>
      </dsp:nvSpPr>
      <dsp:spPr>
        <a:xfrm rot="5400000">
          <a:off x="-87449" y="2157892"/>
          <a:ext cx="582995" cy="408097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FF0000"/>
              </a:solidFill>
            </a:rPr>
            <a:t>5</a:t>
          </a:r>
          <a:endParaRPr lang="en-US" sz="2800" b="1" kern="1200" dirty="0">
            <a:solidFill>
              <a:srgbClr val="FF0000"/>
            </a:solidFill>
          </a:endParaRPr>
        </a:p>
      </dsp:txBody>
      <dsp:txXfrm rot="-5400000">
        <a:off x="1" y="2274492"/>
        <a:ext cx="408097" cy="174898"/>
      </dsp:txXfrm>
    </dsp:sp>
    <dsp:sp modelId="{DFFEC99F-3E49-4C5B-BBE8-F9DAEE1727FC}">
      <dsp:nvSpPr>
        <dsp:cNvPr id="0" name=""/>
        <dsp:cNvSpPr/>
      </dsp:nvSpPr>
      <dsp:spPr>
        <a:xfrm rot="5400000">
          <a:off x="3633297" y="-1154756"/>
          <a:ext cx="378947" cy="68293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cap="none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Using QR code for some functions</a:t>
          </a:r>
          <a:endParaRPr lang="en-US" sz="2200" b="1" kern="1200" cap="none" spc="50" dirty="0">
            <a:ln w="9525" cmpd="sng">
              <a:solidFill>
                <a:schemeClr val="accent1"/>
              </a:solidFill>
              <a:prstDash val="solid"/>
            </a:ln>
            <a:solidFill>
              <a:srgbClr val="70AD47">
                <a:tint val="1000"/>
              </a:srgbClr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sp:txBody>
      <dsp:txXfrm rot="-5400000">
        <a:off x="408098" y="2088942"/>
        <a:ext cx="6810848" cy="341949"/>
      </dsp:txXfrm>
    </dsp:sp>
    <dsp:sp modelId="{4FA98E8F-34AD-4480-A07E-E85C6D866971}">
      <dsp:nvSpPr>
        <dsp:cNvPr id="0" name=""/>
        <dsp:cNvSpPr/>
      </dsp:nvSpPr>
      <dsp:spPr>
        <a:xfrm rot="5400000">
          <a:off x="-87449" y="2674778"/>
          <a:ext cx="582995" cy="408097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FF0000"/>
              </a:solidFill>
            </a:rPr>
            <a:t>6</a:t>
          </a:r>
          <a:endParaRPr lang="en-US" sz="2800" b="1" kern="1200" dirty="0">
            <a:solidFill>
              <a:srgbClr val="FF0000"/>
            </a:solidFill>
          </a:endParaRPr>
        </a:p>
      </dsp:txBody>
      <dsp:txXfrm rot="-5400000">
        <a:off x="1" y="2791378"/>
        <a:ext cx="408097" cy="174898"/>
      </dsp:txXfrm>
    </dsp:sp>
    <dsp:sp modelId="{B0B41024-064C-4BC1-BF1E-F0E2C03944FF}">
      <dsp:nvSpPr>
        <dsp:cNvPr id="0" name=""/>
        <dsp:cNvSpPr/>
      </dsp:nvSpPr>
      <dsp:spPr>
        <a:xfrm rot="5400000">
          <a:off x="3633297" y="-637871"/>
          <a:ext cx="378947" cy="68293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Booking, check in, check out</a:t>
          </a:r>
          <a:endParaRPr lang="en-US" sz="2200" b="1" kern="1200" cap="none" spc="0" dirty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 rot="-5400000">
        <a:off x="408098" y="2605827"/>
        <a:ext cx="6810848" cy="341949"/>
      </dsp:txXfrm>
    </dsp:sp>
    <dsp:sp modelId="{DF88395C-98F9-4C3B-8959-243677E12699}">
      <dsp:nvSpPr>
        <dsp:cNvPr id="0" name=""/>
        <dsp:cNvSpPr/>
      </dsp:nvSpPr>
      <dsp:spPr>
        <a:xfrm rot="5400000">
          <a:off x="-87449" y="3191663"/>
          <a:ext cx="582995" cy="408097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FF0000"/>
              </a:solidFill>
            </a:rPr>
            <a:t>7</a:t>
          </a:r>
          <a:endParaRPr lang="en-US" sz="2800" b="1" kern="1200" dirty="0">
            <a:solidFill>
              <a:srgbClr val="FF0000"/>
            </a:solidFill>
          </a:endParaRPr>
        </a:p>
      </dsp:txBody>
      <dsp:txXfrm rot="-5400000">
        <a:off x="1" y="3308263"/>
        <a:ext cx="408097" cy="174898"/>
      </dsp:txXfrm>
    </dsp:sp>
    <dsp:sp modelId="{D43FADDA-EB31-4B25-8471-AA142C174429}">
      <dsp:nvSpPr>
        <dsp:cNvPr id="0" name=""/>
        <dsp:cNvSpPr/>
      </dsp:nvSpPr>
      <dsp:spPr>
        <a:xfrm rot="5400000">
          <a:off x="3633297" y="-120986"/>
          <a:ext cx="378947" cy="68293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cap="none" spc="0" dirty="0" smtClean="0">
              <a:ln/>
              <a:solidFill>
                <a:schemeClr val="accent3"/>
              </a:solidFill>
              <a:effectLst/>
            </a:rPr>
            <a:t>Dynamic UI (such as display rooms…)</a:t>
          </a:r>
          <a:endParaRPr lang="en-US" sz="2200" b="1" kern="1200" cap="none" spc="0" dirty="0">
            <a:ln/>
            <a:solidFill>
              <a:schemeClr val="accent3"/>
            </a:solidFill>
            <a:effectLst/>
          </a:endParaRPr>
        </a:p>
      </dsp:txBody>
      <dsp:txXfrm rot="-5400000">
        <a:off x="408098" y="3122712"/>
        <a:ext cx="6810848" cy="341949"/>
      </dsp:txXfrm>
    </dsp:sp>
    <dsp:sp modelId="{E164D047-0D8D-4D2C-AA0D-FB88D5F744D6}">
      <dsp:nvSpPr>
        <dsp:cNvPr id="0" name=""/>
        <dsp:cNvSpPr/>
      </dsp:nvSpPr>
      <dsp:spPr>
        <a:xfrm rot="5400000">
          <a:off x="-87449" y="3708548"/>
          <a:ext cx="582995" cy="408097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FF0000"/>
              </a:solidFill>
            </a:rPr>
            <a:t>8</a:t>
          </a:r>
          <a:endParaRPr lang="en-US" sz="2800" b="1" kern="1200" dirty="0">
            <a:solidFill>
              <a:srgbClr val="FF0000"/>
            </a:solidFill>
          </a:endParaRPr>
        </a:p>
      </dsp:txBody>
      <dsp:txXfrm rot="-5400000">
        <a:off x="1" y="3825148"/>
        <a:ext cx="408097" cy="174898"/>
      </dsp:txXfrm>
    </dsp:sp>
    <dsp:sp modelId="{DE8D3F61-8629-4848-AEBB-DBB6270C9B15}">
      <dsp:nvSpPr>
        <dsp:cNvPr id="0" name=""/>
        <dsp:cNvSpPr/>
      </dsp:nvSpPr>
      <dsp:spPr>
        <a:xfrm rot="5400000">
          <a:off x="3633297" y="395898"/>
          <a:ext cx="378947" cy="68293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cap="none" spc="0" dirty="0" smtClean="0">
              <a:ln/>
              <a:solidFill>
                <a:schemeClr val="accent4"/>
              </a:solidFill>
              <a:effectLst/>
            </a:rPr>
            <a:t>User logs and block spamming MAC address</a:t>
          </a:r>
          <a:endParaRPr lang="en-US" sz="2200" b="1" kern="1200" cap="none" spc="0" dirty="0">
            <a:ln/>
            <a:solidFill>
              <a:schemeClr val="accent4"/>
            </a:solidFill>
            <a:effectLst/>
          </a:endParaRPr>
        </a:p>
      </dsp:txBody>
      <dsp:txXfrm rot="-5400000">
        <a:off x="408098" y="3639597"/>
        <a:ext cx="6810848" cy="341949"/>
      </dsp:txXfrm>
    </dsp:sp>
    <dsp:sp modelId="{939D5319-B0CE-4DFA-8A19-D12F684E504E}">
      <dsp:nvSpPr>
        <dsp:cNvPr id="0" name=""/>
        <dsp:cNvSpPr/>
      </dsp:nvSpPr>
      <dsp:spPr>
        <a:xfrm rot="5400000">
          <a:off x="-87449" y="4225433"/>
          <a:ext cx="582995" cy="408097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FF0000"/>
              </a:solidFill>
            </a:rPr>
            <a:t>9</a:t>
          </a:r>
          <a:endParaRPr lang="en-US" sz="2800" b="1" kern="1200" dirty="0">
            <a:solidFill>
              <a:srgbClr val="FF0000"/>
            </a:solidFill>
          </a:endParaRPr>
        </a:p>
      </dsp:txBody>
      <dsp:txXfrm rot="-5400000">
        <a:off x="1" y="4342033"/>
        <a:ext cx="408097" cy="174898"/>
      </dsp:txXfrm>
    </dsp:sp>
    <dsp:sp modelId="{8F354132-5CCF-49AD-8200-A556E94FFCD8}">
      <dsp:nvSpPr>
        <dsp:cNvPr id="0" name=""/>
        <dsp:cNvSpPr/>
      </dsp:nvSpPr>
      <dsp:spPr>
        <a:xfrm rot="5400000">
          <a:off x="3633297" y="912783"/>
          <a:ext cx="378947" cy="68293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Bills/Invoices reports</a:t>
          </a:r>
          <a:endParaRPr lang="en-US" sz="2200" b="1" kern="1200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sp:txBody>
      <dsp:txXfrm rot="-5400000">
        <a:off x="408098" y="4156482"/>
        <a:ext cx="6810848" cy="341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23/04/2019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23/04/2019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23/04/2019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23/04/2019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23/04/2019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23/04/2019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23/04/2019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23/04/2019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23/04/2019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23/04/2019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23/04/2019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CC3E0A0-D8D4-451B-947C-989EA85473D2}" type="datetimeFigureOut">
              <a:rPr lang="en-US" smtClean="0"/>
              <a:t>23/04/2019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Ngô Thanh Tùng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326993"/>
            <a:ext cx="6390042" cy="5310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52" y="6326993"/>
            <a:ext cx="1238480" cy="5326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133" y="6329625"/>
            <a:ext cx="1364870" cy="530047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1" y="1"/>
            <a:ext cx="9144000" cy="2366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64909"/>
            <a:ext cx="9346095" cy="659904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HOTEL MANAGEMENT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aptech-danang.edu.vn/Content/ace/images/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3966"/>
            <a:ext cx="9144000" cy="102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Horizontal Scroll 2"/>
          <p:cNvSpPr/>
          <p:nvPr/>
        </p:nvSpPr>
        <p:spPr>
          <a:xfrm>
            <a:off x="2048069" y="2624902"/>
            <a:ext cx="5047861" cy="693710"/>
          </a:xfrm>
          <a:prstGeom prst="horizont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.VnArabia" panose="020B7200000000000000" pitchFamily="34" charset="0"/>
              </a:rPr>
              <a:t>GROUP 1 – AP146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.VnArabia" panose="020B7200000000000000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50108147"/>
              </p:ext>
            </p:extLst>
          </p:nvPr>
        </p:nvGraphicFramePr>
        <p:xfrm>
          <a:off x="1524000" y="3648288"/>
          <a:ext cx="6096000" cy="2780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994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Graphic spid="7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09729" y="5783379"/>
            <a:ext cx="2743200" cy="349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 form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90396"/>
            <a:ext cx="91440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APPLICATION USER INTERFACE (UI)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6154"/>
            <a:ext cx="2348074" cy="5318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936" y="1181285"/>
            <a:ext cx="5518785" cy="432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7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09729" y="5783379"/>
            <a:ext cx="2743200" cy="349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 form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90396"/>
            <a:ext cx="91440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APPLICATION USER INTERFACE (UI)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6154"/>
            <a:ext cx="2348074" cy="531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16" y="1027112"/>
            <a:ext cx="7827368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62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09729" y="5783379"/>
            <a:ext cx="2743200" cy="349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Bill report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90396"/>
            <a:ext cx="91440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APPLICATION USER INTERFACE (UI)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6154"/>
            <a:ext cx="2348074" cy="5318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70" y="970447"/>
            <a:ext cx="7834117" cy="470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85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p Arrow 1"/>
          <p:cNvSpPr/>
          <p:nvPr/>
        </p:nvSpPr>
        <p:spPr>
          <a:xfrm>
            <a:off x="393895" y="972588"/>
            <a:ext cx="2014331" cy="4896437"/>
          </a:xfrm>
          <a:prstGeom prst="upArrow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b="1" dirty="0" smtClean="0">
              <a:ln w="10541" cmpd="sng">
                <a:solidFill>
                  <a:schemeClr val="tx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algn="ctr"/>
            <a:r>
              <a:rPr lang="en-US" sz="2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</a:p>
          <a:p>
            <a:pPr algn="ctr"/>
            <a:r>
              <a:rPr lang="en-US" sz="2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algn="ctr"/>
            <a:r>
              <a:rPr lang="en-US" sz="2400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b="1" dirty="0" smtClean="0">
              <a:ln w="10541" cmpd="sng">
                <a:solidFill>
                  <a:schemeClr val="tx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2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lang="en-US" sz="2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algn="ctr"/>
            <a:r>
              <a:rPr lang="en-US" sz="2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algn="ctr"/>
            <a:r>
              <a:rPr lang="en-US" sz="2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400" b="1" dirty="0">
              <a:ln w="10541" cmpd="sng">
                <a:solidFill>
                  <a:schemeClr val="tx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51"/>
          <p:cNvSpPr>
            <a:spLocks noChangeArrowheads="1"/>
          </p:cNvSpPr>
          <p:nvPr/>
        </p:nvSpPr>
        <p:spPr bwMode="gray">
          <a:xfrm>
            <a:off x="2602258" y="1005222"/>
            <a:ext cx="337008" cy="3124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07876" y="933949"/>
            <a:ext cx="60361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information (such as employees, customers, rooms, services…)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07876" y="1605505"/>
            <a:ext cx="6036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UI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02144" y="1989109"/>
            <a:ext cx="60391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dynamically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51"/>
          <p:cNvSpPr>
            <a:spLocks noChangeArrowheads="1"/>
          </p:cNvSpPr>
          <p:nvPr/>
        </p:nvSpPr>
        <p:spPr bwMode="gray">
          <a:xfrm>
            <a:off x="2602258" y="1626017"/>
            <a:ext cx="337008" cy="3124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51"/>
          <p:cNvSpPr>
            <a:spLocks noChangeArrowheads="1"/>
          </p:cNvSpPr>
          <p:nvPr/>
        </p:nvSpPr>
        <p:spPr bwMode="gray">
          <a:xfrm>
            <a:off x="2596691" y="2047135"/>
            <a:ext cx="337008" cy="3124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290396"/>
            <a:ext cx="91440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ADVANCETAGES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6154"/>
            <a:ext cx="2348074" cy="53184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104866" y="2470904"/>
            <a:ext cx="60391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use many functions up to their roles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51"/>
          <p:cNvSpPr>
            <a:spLocks noChangeArrowheads="1"/>
          </p:cNvSpPr>
          <p:nvPr/>
        </p:nvSpPr>
        <p:spPr bwMode="gray">
          <a:xfrm>
            <a:off x="2599413" y="2543274"/>
            <a:ext cx="337008" cy="3124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04866" y="2967043"/>
            <a:ext cx="60391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is friendly and easy to use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51"/>
          <p:cNvSpPr>
            <a:spLocks noChangeArrowheads="1"/>
          </p:cNvSpPr>
          <p:nvPr/>
        </p:nvSpPr>
        <p:spPr bwMode="gray">
          <a:xfrm>
            <a:off x="2599413" y="3039413"/>
            <a:ext cx="337008" cy="3124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02144" y="3465876"/>
            <a:ext cx="60391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reading QR codes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51"/>
          <p:cNvSpPr>
            <a:spLocks noChangeArrowheads="1"/>
          </p:cNvSpPr>
          <p:nvPr/>
        </p:nvSpPr>
        <p:spPr bwMode="gray">
          <a:xfrm>
            <a:off x="2611931" y="3506306"/>
            <a:ext cx="337008" cy="3124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4866" y="3918323"/>
            <a:ext cx="60391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report and print bills/invoices.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51"/>
          <p:cNvSpPr>
            <a:spLocks noChangeArrowheads="1"/>
          </p:cNvSpPr>
          <p:nvPr/>
        </p:nvSpPr>
        <p:spPr bwMode="gray">
          <a:xfrm>
            <a:off x="2599413" y="3960213"/>
            <a:ext cx="337008" cy="3124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02144" y="4453571"/>
            <a:ext cx="60391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On-Premises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51"/>
          <p:cNvSpPr>
            <a:spLocks noChangeArrowheads="1"/>
          </p:cNvSpPr>
          <p:nvPr/>
        </p:nvSpPr>
        <p:spPr bwMode="gray">
          <a:xfrm>
            <a:off x="2596691" y="4495461"/>
            <a:ext cx="337008" cy="3124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02144" y="5297449"/>
            <a:ext cx="60391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GIT for team work.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51"/>
          <p:cNvSpPr>
            <a:spLocks noChangeArrowheads="1"/>
          </p:cNvSpPr>
          <p:nvPr/>
        </p:nvSpPr>
        <p:spPr bwMode="gray">
          <a:xfrm>
            <a:off x="2596691" y="5339339"/>
            <a:ext cx="337008" cy="3124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02144" y="4865051"/>
            <a:ext cx="60391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(Remote Server)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51"/>
          <p:cNvSpPr>
            <a:spLocks noChangeArrowheads="1"/>
          </p:cNvSpPr>
          <p:nvPr/>
        </p:nvSpPr>
        <p:spPr bwMode="gray">
          <a:xfrm>
            <a:off x="2596691" y="4906941"/>
            <a:ext cx="337008" cy="3124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30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10" grpId="0"/>
      <p:bldP spid="11" grpId="0"/>
      <p:bldP spid="14" grpId="0" animBg="1"/>
      <p:bldP spid="15" grpId="0" animBg="1"/>
      <p:bldP spid="12" grpId="0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218167" y="899996"/>
            <a:ext cx="2061009" cy="5337031"/>
          </a:xfrm>
          <a:prstGeom prst="downArrow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algn="ctr"/>
            <a:r>
              <a:rPr lang="en-US" sz="2400" b="1" dirty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b="1" dirty="0" smtClean="0">
              <a:ln w="11430">
                <a:solidFill>
                  <a:schemeClr val="accent2">
                    <a:lumMod val="75000"/>
                  </a:schemeClr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400" b="1" dirty="0" smtClean="0">
              <a:ln w="11430">
                <a:solidFill>
                  <a:schemeClr val="accent2">
                    <a:lumMod val="75000"/>
                  </a:schemeClr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b="1" dirty="0" smtClean="0">
              <a:ln w="11430">
                <a:solidFill>
                  <a:schemeClr val="accent2">
                    <a:lumMod val="75000"/>
                  </a:schemeClr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2400" b="1" dirty="0" smtClean="0">
              <a:ln w="11430">
                <a:solidFill>
                  <a:schemeClr val="accent2">
                    <a:lumMod val="75000"/>
                  </a:schemeClr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b="1" dirty="0">
              <a:ln w="11430">
                <a:solidFill>
                  <a:schemeClr val="accent2">
                    <a:lumMod val="75000"/>
                  </a:schemeClr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algn="ctr"/>
            <a:r>
              <a:rPr lang="en-US" sz="2400" b="1" dirty="0" smtClean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2400" b="1" dirty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b="1" dirty="0" smtClean="0">
              <a:ln w="11430">
                <a:solidFill>
                  <a:schemeClr val="accent2">
                    <a:lumMod val="75000"/>
                  </a:schemeClr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algn="ctr"/>
            <a:r>
              <a:rPr lang="en-US" sz="2400" b="1" dirty="0" smtClean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algn="ctr"/>
            <a:r>
              <a:rPr lang="en-US" sz="2400" b="1" dirty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400" b="1" dirty="0" smtClean="0">
              <a:ln w="11430">
                <a:solidFill>
                  <a:schemeClr val="accent2">
                    <a:lumMod val="75000"/>
                  </a:schemeClr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2"/>
          <p:cNvSpPr>
            <a:spLocks noChangeArrowheads="1"/>
          </p:cNvSpPr>
          <p:nvPr/>
        </p:nvSpPr>
        <p:spPr bwMode="gray">
          <a:xfrm>
            <a:off x="2394216" y="1646001"/>
            <a:ext cx="384070" cy="31487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54740" y="1562989"/>
            <a:ext cx="61892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limited time and knowledge, the current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only perform only one kind of report: Bills/Invoices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52"/>
          <p:cNvSpPr>
            <a:spLocks noChangeArrowheads="1"/>
          </p:cNvSpPr>
          <p:nvPr/>
        </p:nvSpPr>
        <p:spPr bwMode="gray">
          <a:xfrm>
            <a:off x="2394216" y="4268521"/>
            <a:ext cx="384070" cy="31487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5012" y="4203733"/>
            <a:ext cx="61892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 language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not yet been applied to the program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290396"/>
            <a:ext cx="91440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DISADVANCETAGES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6154"/>
            <a:ext cx="2348074" cy="531845"/>
          </a:xfrm>
          <a:prstGeom prst="rect">
            <a:avLst/>
          </a:prstGeom>
        </p:spPr>
      </p:pic>
      <p:sp>
        <p:nvSpPr>
          <p:cNvPr id="12" name="Oval 52"/>
          <p:cNvSpPr>
            <a:spLocks noChangeArrowheads="1"/>
          </p:cNvSpPr>
          <p:nvPr/>
        </p:nvSpPr>
        <p:spPr bwMode="gray">
          <a:xfrm>
            <a:off x="2403944" y="2586272"/>
            <a:ext cx="384070" cy="31487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64468" y="2503260"/>
            <a:ext cx="61892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limited knowledge about hotel operations, so there are some cases that may not be true to reality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52"/>
          <p:cNvSpPr>
            <a:spLocks noChangeArrowheads="1"/>
          </p:cNvSpPr>
          <p:nvPr/>
        </p:nvSpPr>
        <p:spPr bwMode="gray">
          <a:xfrm>
            <a:off x="2404638" y="3500402"/>
            <a:ext cx="384070" cy="31487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55434" y="3435614"/>
            <a:ext cx="61892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40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 animBg="1"/>
      <p:bldP spid="9" grpId="0"/>
      <p:bldP spid="10" grpId="0"/>
      <p:bldP spid="12" grpId="0" animBg="1"/>
      <p:bldP spid="13" grpId="0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2727" y="1290073"/>
            <a:ext cx="80506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add some functions such as: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Salary management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Making reports up to category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Integrated restaurant management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90396"/>
            <a:ext cx="91440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6154"/>
            <a:ext cx="2348074" cy="53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8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146"/>
            <a:ext cx="9144000" cy="499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4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643729" y="1905110"/>
            <a:ext cx="6287938" cy="576367"/>
            <a:chOff x="2639174" y="2564397"/>
            <a:chExt cx="6287938" cy="576367"/>
          </a:xfrm>
        </p:grpSpPr>
        <p:sp>
          <p:nvSpPr>
            <p:cNvPr id="40" name="AutoShape 49"/>
            <p:cNvSpPr>
              <a:spLocks noChangeArrowheads="1"/>
            </p:cNvSpPr>
            <p:nvPr/>
          </p:nvSpPr>
          <p:spPr bwMode="gray">
            <a:xfrm>
              <a:off x="2639174" y="2564397"/>
              <a:ext cx="6017340" cy="5763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53"/>
            <p:cNvSpPr>
              <a:spLocks noChangeArrowheads="1"/>
            </p:cNvSpPr>
            <p:nvPr/>
          </p:nvSpPr>
          <p:spPr bwMode="gray">
            <a:xfrm>
              <a:off x="4382361" y="2705558"/>
              <a:ext cx="384070" cy="31487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4863998" y="2627159"/>
              <a:ext cx="406311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of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351247" y="365540"/>
            <a:ext cx="4966053" cy="540836"/>
            <a:chOff x="2348074" y="1123015"/>
            <a:chExt cx="4966053" cy="540836"/>
          </a:xfrm>
        </p:grpSpPr>
        <p:sp>
          <p:nvSpPr>
            <p:cNvPr id="8" name="AutoShape 45"/>
            <p:cNvSpPr>
              <a:spLocks noChangeArrowheads="1"/>
            </p:cNvSpPr>
            <p:nvPr/>
          </p:nvSpPr>
          <p:spPr bwMode="gray">
            <a:xfrm>
              <a:off x="2348074" y="1123015"/>
              <a:ext cx="4276885" cy="54083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46"/>
            <p:cNvSpPr>
              <a:spLocks noChangeArrowheads="1"/>
            </p:cNvSpPr>
            <p:nvPr/>
          </p:nvSpPr>
          <p:spPr bwMode="auto">
            <a:xfrm>
              <a:off x="3863227" y="1162600"/>
              <a:ext cx="34509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Practical basis 	</a:t>
              </a:r>
            </a:p>
          </p:txBody>
        </p:sp>
        <p:sp>
          <p:nvSpPr>
            <p:cNvPr id="12" name="Oval 51"/>
            <p:cNvSpPr>
              <a:spLocks noChangeArrowheads="1"/>
            </p:cNvSpPr>
            <p:nvPr/>
          </p:nvSpPr>
          <p:spPr bwMode="gray">
            <a:xfrm>
              <a:off x="3274098" y="1237227"/>
              <a:ext cx="384070" cy="31241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b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64282" y="1089628"/>
            <a:ext cx="6024278" cy="615988"/>
            <a:chOff x="2632236" y="1809160"/>
            <a:chExt cx="6024278" cy="615988"/>
          </a:xfrm>
        </p:grpSpPr>
        <p:sp>
          <p:nvSpPr>
            <p:cNvPr id="10" name="AutoShape 47"/>
            <p:cNvSpPr>
              <a:spLocks noChangeArrowheads="1"/>
            </p:cNvSpPr>
            <p:nvPr/>
          </p:nvSpPr>
          <p:spPr bwMode="gray">
            <a:xfrm>
              <a:off x="2632236" y="1809160"/>
              <a:ext cx="6024278" cy="6159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52"/>
            <p:cNvSpPr>
              <a:spLocks noChangeArrowheads="1"/>
            </p:cNvSpPr>
            <p:nvPr/>
          </p:nvSpPr>
          <p:spPr bwMode="gray">
            <a:xfrm>
              <a:off x="4091015" y="1968193"/>
              <a:ext cx="384070" cy="314872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" name="Rectangle 46"/>
            <p:cNvSpPr>
              <a:spLocks noChangeArrowheads="1"/>
            </p:cNvSpPr>
            <p:nvPr/>
          </p:nvSpPr>
          <p:spPr bwMode="auto">
            <a:xfrm>
              <a:off x="4546405" y="1894797"/>
              <a:ext cx="313868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/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Introduce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824480" y="2705462"/>
            <a:ext cx="6399908" cy="576367"/>
            <a:chOff x="2639174" y="2564397"/>
            <a:chExt cx="6399908" cy="576367"/>
          </a:xfrm>
        </p:grpSpPr>
        <p:sp>
          <p:nvSpPr>
            <p:cNvPr id="11" name="AutoShape 49"/>
            <p:cNvSpPr>
              <a:spLocks noChangeArrowheads="1"/>
            </p:cNvSpPr>
            <p:nvPr/>
          </p:nvSpPr>
          <p:spPr bwMode="gray">
            <a:xfrm>
              <a:off x="2639174" y="2564397"/>
              <a:ext cx="6017340" cy="5763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53"/>
            <p:cNvSpPr>
              <a:spLocks noChangeArrowheads="1"/>
            </p:cNvSpPr>
            <p:nvPr/>
          </p:nvSpPr>
          <p:spPr bwMode="gray">
            <a:xfrm>
              <a:off x="4494331" y="2705558"/>
              <a:ext cx="384070" cy="31487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46"/>
            <p:cNvSpPr>
              <a:spLocks noChangeArrowheads="1"/>
            </p:cNvSpPr>
            <p:nvPr/>
          </p:nvSpPr>
          <p:spPr bwMode="auto">
            <a:xfrm>
              <a:off x="4975968" y="2627159"/>
              <a:ext cx="406311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Plan &amp; Task Assignment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13101" y="4362874"/>
            <a:ext cx="5975459" cy="651283"/>
            <a:chOff x="2681059" y="4076855"/>
            <a:chExt cx="5975459" cy="651283"/>
          </a:xfrm>
        </p:grpSpPr>
        <p:sp>
          <p:nvSpPr>
            <p:cNvPr id="31" name="AutoShape 54"/>
            <p:cNvSpPr>
              <a:spLocks noChangeArrowheads="1"/>
            </p:cNvSpPr>
            <p:nvPr/>
          </p:nvSpPr>
          <p:spPr bwMode="gray">
            <a:xfrm>
              <a:off x="2681059" y="4076855"/>
              <a:ext cx="5975456" cy="6512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46"/>
            <p:cNvSpPr>
              <a:spLocks noChangeArrowheads="1"/>
            </p:cNvSpPr>
            <p:nvPr/>
          </p:nvSpPr>
          <p:spPr bwMode="auto">
            <a:xfrm>
              <a:off x="4307130" y="4138063"/>
              <a:ext cx="43493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/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Advantages A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nd Disadvantages</a:t>
              </a:r>
              <a:endPara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51"/>
            <p:cNvSpPr>
              <a:spLocks noChangeArrowheads="1"/>
            </p:cNvSpPr>
            <p:nvPr/>
          </p:nvSpPr>
          <p:spPr bwMode="gray">
            <a:xfrm>
              <a:off x="4013649" y="4193991"/>
              <a:ext cx="385092" cy="37314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39733" y="5196686"/>
            <a:ext cx="4342495" cy="615988"/>
            <a:chOff x="2302170" y="4854937"/>
            <a:chExt cx="4342495" cy="615988"/>
          </a:xfrm>
        </p:grpSpPr>
        <p:sp>
          <p:nvSpPr>
            <p:cNvPr id="65" name="AutoShape 47"/>
            <p:cNvSpPr>
              <a:spLocks noChangeArrowheads="1"/>
            </p:cNvSpPr>
            <p:nvPr/>
          </p:nvSpPr>
          <p:spPr bwMode="gray">
            <a:xfrm>
              <a:off x="2302170" y="4854937"/>
              <a:ext cx="4342495" cy="6159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52"/>
            <p:cNvSpPr>
              <a:spLocks noChangeArrowheads="1"/>
            </p:cNvSpPr>
            <p:nvPr/>
          </p:nvSpPr>
          <p:spPr bwMode="gray">
            <a:xfrm>
              <a:off x="3339708" y="4998617"/>
              <a:ext cx="384070" cy="314872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950336" y="4917053"/>
              <a:ext cx="191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Development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418799" y="3509758"/>
            <a:ext cx="5237712" cy="657221"/>
            <a:chOff x="3418802" y="3308813"/>
            <a:chExt cx="5237712" cy="657221"/>
          </a:xfrm>
        </p:grpSpPr>
        <p:sp>
          <p:nvSpPr>
            <p:cNvPr id="15" name="AutoShape 54"/>
            <p:cNvSpPr>
              <a:spLocks noChangeArrowheads="1"/>
            </p:cNvSpPr>
            <p:nvPr/>
          </p:nvSpPr>
          <p:spPr bwMode="gray">
            <a:xfrm>
              <a:off x="3418802" y="3308813"/>
              <a:ext cx="5237712" cy="65722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56"/>
            <p:cNvSpPr>
              <a:spLocks noChangeArrowheads="1"/>
            </p:cNvSpPr>
            <p:nvPr/>
          </p:nvSpPr>
          <p:spPr bwMode="gray">
            <a:xfrm>
              <a:off x="4386919" y="3464666"/>
              <a:ext cx="389892" cy="337136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835689" y="3402401"/>
              <a:ext cx="21435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 UI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6154"/>
            <a:ext cx="2348074" cy="531845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113939" y="1078601"/>
            <a:ext cx="4461100" cy="3972018"/>
            <a:chOff x="113939" y="1789653"/>
            <a:chExt cx="3689551" cy="2928850"/>
          </a:xfrm>
        </p:grpSpPr>
        <p:grpSp>
          <p:nvGrpSpPr>
            <p:cNvPr id="16" name="Group 60"/>
            <p:cNvGrpSpPr>
              <a:grpSpLocks/>
            </p:cNvGrpSpPr>
            <p:nvPr/>
          </p:nvGrpSpPr>
          <p:grpSpPr bwMode="auto">
            <a:xfrm>
              <a:off x="113939" y="1789653"/>
              <a:ext cx="3689551" cy="2928850"/>
              <a:chOff x="192" y="1835"/>
              <a:chExt cx="1572" cy="1277"/>
            </a:xfrm>
          </p:grpSpPr>
          <p:sp>
            <p:nvSpPr>
              <p:cNvPr id="22" name="Oval 61"/>
              <p:cNvSpPr>
                <a:spLocks noChangeArrowheads="1"/>
              </p:cNvSpPr>
              <p:nvPr/>
            </p:nvSpPr>
            <p:spPr bwMode="gray">
              <a:xfrm>
                <a:off x="192" y="2318"/>
                <a:ext cx="111" cy="22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Oval 62"/>
              <p:cNvSpPr>
                <a:spLocks noChangeArrowheads="1"/>
              </p:cNvSpPr>
              <p:nvPr/>
            </p:nvSpPr>
            <p:spPr bwMode="gray">
              <a:xfrm>
                <a:off x="303" y="2358"/>
                <a:ext cx="1461" cy="22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Oval 63"/>
              <p:cNvSpPr>
                <a:spLocks noChangeArrowheads="1"/>
              </p:cNvSpPr>
              <p:nvPr/>
            </p:nvSpPr>
            <p:spPr bwMode="gray">
              <a:xfrm>
                <a:off x="288" y="2372"/>
                <a:ext cx="1461" cy="22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Oval 64"/>
              <p:cNvSpPr>
                <a:spLocks noChangeArrowheads="1"/>
              </p:cNvSpPr>
              <p:nvPr/>
            </p:nvSpPr>
            <p:spPr bwMode="gray">
              <a:xfrm>
                <a:off x="375" y="2359"/>
                <a:ext cx="1317" cy="226"/>
              </a:xfrm>
              <a:prstGeom prst="ellipse">
                <a:avLst/>
              </a:prstGeom>
              <a:solidFill>
                <a:srgbClr val="000000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Oval 65"/>
              <p:cNvSpPr>
                <a:spLocks noChangeArrowheads="1"/>
              </p:cNvSpPr>
              <p:nvPr/>
            </p:nvSpPr>
            <p:spPr bwMode="gray">
              <a:xfrm>
                <a:off x="396" y="1835"/>
                <a:ext cx="1276" cy="127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Oval 66"/>
              <p:cNvSpPr>
                <a:spLocks noChangeArrowheads="1"/>
              </p:cNvSpPr>
              <p:nvPr/>
            </p:nvSpPr>
            <p:spPr bwMode="gray">
              <a:xfrm>
                <a:off x="412" y="1842"/>
                <a:ext cx="1246" cy="124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val 67"/>
              <p:cNvSpPr>
                <a:spLocks noChangeArrowheads="1"/>
              </p:cNvSpPr>
              <p:nvPr/>
            </p:nvSpPr>
            <p:spPr bwMode="gray">
              <a:xfrm>
                <a:off x="426" y="1854"/>
                <a:ext cx="1184" cy="116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Oval 68"/>
              <p:cNvSpPr>
                <a:spLocks noChangeArrowheads="1"/>
              </p:cNvSpPr>
              <p:nvPr/>
            </p:nvSpPr>
            <p:spPr bwMode="gray">
              <a:xfrm>
                <a:off x="498" y="1908"/>
                <a:ext cx="1053" cy="94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horz" wrap="none" anchor="ctr"/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 Box 69"/>
              <p:cNvSpPr txBox="1">
                <a:spLocks noChangeArrowheads="1"/>
              </p:cNvSpPr>
              <p:nvPr/>
            </p:nvSpPr>
            <p:spPr bwMode="gray">
              <a:xfrm>
                <a:off x="383" y="2160"/>
                <a:ext cx="1297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 sz="25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647730" y="2884673"/>
              <a:ext cx="2809731" cy="830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</a:t>
              </a:r>
              <a:endPara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509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03958"/>
            <a:ext cx="91440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PRACTICAL BASIS: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017" y="1114575"/>
            <a:ext cx="82256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</a:p>
          <a:p>
            <a:pPr marL="342900" indent="-342900" algn="just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</a:t>
            </a:r>
          </a:p>
          <a:p>
            <a:pPr marL="342900" indent="-342900" algn="just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Pioneers</a:t>
            </a:r>
          </a:p>
          <a:p>
            <a:pPr marL="342900" indent="-342900" algn="just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66649" y="4434533"/>
            <a:ext cx="516836" cy="35780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83485" y="4124086"/>
            <a:ext cx="8421393" cy="14786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 from </a:t>
            </a:r>
            <a:r>
              <a:rPr lang="en-US" sz="3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need to use management software of hotels at local</a:t>
            </a:r>
            <a:endParaRPr lang="en-US" sz="32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6154"/>
            <a:ext cx="2348074" cy="53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883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77144"/>
            <a:ext cx="91440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INTRODUCE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274" y="886744"/>
            <a:ext cx="78784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 for customers and employees.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efficiency and ensure data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marL="342900" indent="-342900" algn="just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</a:p>
          <a:p>
            <a:pPr marL="342900" indent="-342900" algn="just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rooms, services, employees, customers,….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Bills or invoices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6154"/>
            <a:ext cx="2348074" cy="53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90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90396"/>
            <a:ext cx="91440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06138381"/>
              </p:ext>
            </p:extLst>
          </p:nvPr>
        </p:nvGraphicFramePr>
        <p:xfrm>
          <a:off x="1010817" y="1117081"/>
          <a:ext cx="7237445" cy="4723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326154"/>
            <a:ext cx="2348074" cy="53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9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90396"/>
            <a:ext cx="91440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PLAN AND TASK ASSIGNMENT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6154"/>
            <a:ext cx="2348074" cy="531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8376"/>
            <a:ext cx="9144000" cy="439471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209729" y="5783379"/>
            <a:ext cx="2743200" cy="349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 timeline</a:t>
            </a:r>
            <a:endParaRPr lang="en-US" sz="13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319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90396"/>
            <a:ext cx="91440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PLAN AND TASK ASSIGNMENT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6154"/>
            <a:ext cx="2348074" cy="53184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209729" y="5783379"/>
            <a:ext cx="2743200" cy="349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 assignment 01</a:t>
            </a:r>
            <a:endParaRPr lang="en-US" sz="13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02080"/>
            <a:ext cx="9144000" cy="387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85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90396"/>
            <a:ext cx="91440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PLAN AND TASK ASSIGNMENT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6154"/>
            <a:ext cx="2348074" cy="53184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209729" y="5783379"/>
            <a:ext cx="2743200" cy="349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 assignment 02</a:t>
            </a:r>
            <a:endParaRPr lang="en-US" sz="13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8966"/>
            <a:ext cx="9146509" cy="38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54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90396"/>
            <a:ext cx="9144000" cy="609600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PLAN AND TASK ASSIGNMENT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6154"/>
            <a:ext cx="2348074" cy="53184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209729" y="5951019"/>
            <a:ext cx="2743200" cy="349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Entity Relationship Diagram</a:t>
            </a:r>
            <a:endParaRPr lang="en-US" sz="13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33667" y="897890"/>
            <a:ext cx="8876665" cy="506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6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1747</TotalTime>
  <Words>378</Words>
  <Application>Microsoft Office PowerPoint</Application>
  <PresentationFormat>On-screen Show (4:3)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.VnArabia</vt:lpstr>
      <vt:lpstr>Calibri</vt:lpstr>
      <vt:lpstr>Candara</vt:lpstr>
      <vt:lpstr>Symbol</vt:lpstr>
      <vt:lpstr>Times New Roman</vt:lpstr>
      <vt:lpstr>Waveform</vt:lpstr>
      <vt:lpstr>HOTEL MANAGEMENT</vt:lpstr>
      <vt:lpstr>PowerPoint Presentation</vt:lpstr>
      <vt:lpstr>1. PRACTICAL BASIS:</vt:lpstr>
      <vt:lpstr>2. INTRODUCE</vt:lpstr>
      <vt:lpstr>3. FEATURES OF APPLICATION</vt:lpstr>
      <vt:lpstr>4. PLAN AND TASK ASSIGNMENT</vt:lpstr>
      <vt:lpstr>4. PLAN AND TASK ASSIGNMENT</vt:lpstr>
      <vt:lpstr>4. PLAN AND TASK ASSIGNMENT</vt:lpstr>
      <vt:lpstr>4. PLAN AND TASK ASSIGNMENT</vt:lpstr>
      <vt:lpstr>5. APPLICATION USER INTERFACE (UI)</vt:lpstr>
      <vt:lpstr>5. APPLICATION USER INTERFACE (UI)</vt:lpstr>
      <vt:lpstr>5. APPLICATION USER INTERFACE (UI)</vt:lpstr>
      <vt:lpstr>6. ADVANCETAGES</vt:lpstr>
      <vt:lpstr>6. DISADVANCETAGES</vt:lpstr>
      <vt:lpstr>7. DEVELOPMENT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Ngô Thanh Tùng</dc:creator>
  <cp:lastModifiedBy>Đoàn Thanh Nhân</cp:lastModifiedBy>
  <cp:revision>212</cp:revision>
  <dcterms:created xsi:type="dcterms:W3CDTF">2014-05-20T04:38:32Z</dcterms:created>
  <dcterms:modified xsi:type="dcterms:W3CDTF">2019-04-23T15:52:47Z</dcterms:modified>
</cp:coreProperties>
</file>