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b8536f1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b8536f1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b8536f1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b8536f1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b8536f1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b8536f1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b8536f1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b8536f1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b8536f1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b8536f1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b8536f1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b8536f1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b8536f1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b8536f1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b8536f1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b8536f1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b8536f1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b8536f1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b8536f1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b8536f1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b8536f1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b8536f1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b8536f1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b8536f1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b8536f1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b8536f1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b8536f1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b8536f1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b8536f1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b8536f1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b8536f1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b8536f1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owasp.org/index.php/XSS_(Cross_Site_Scripting)_Prevention_Cheat_Shee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hacksplaining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hack a Website?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Exploitation - XSS Vulns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38025" y="109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Allow an attacker to inject javascript code into the page.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Code is executed when the page loads.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Code is executed on the client machine not the server.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Three main types: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Persistent/Stored XSS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Reflected XSS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DOM based XSS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Exploitation - XSS Vulns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663600"/>
            <a:ext cx="8520600" cy="2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Try to inject javascript code into the pages.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● Test text boxes and url parameters on the form </a:t>
            </a:r>
            <a:r>
              <a:rPr lang="en-GB">
                <a:solidFill>
                  <a:srgbClr val="F1C232"/>
                </a:solidFill>
              </a:rPr>
              <a:t>http://target.com/page.php?something=something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48475" y="889650"/>
            <a:ext cx="31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Discovering XSS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Exploitation - XSS Vulns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663600"/>
            <a:ext cx="8520600" cy="2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None persistent, not stored.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Only work if the target visits a specially crafted URL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EX </a:t>
            </a:r>
            <a:r>
              <a:rPr lang="en-GB">
                <a:solidFill>
                  <a:srgbClr val="F1C232"/>
                </a:solidFill>
              </a:rPr>
              <a:t>http://target.com/page.php?something=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4048475" y="889650"/>
            <a:ext cx="31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Reflected XSS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Exploitation - XSS Vulns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663600"/>
            <a:ext cx="8520600" cy="2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Persistent, stored on the page or DB.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The injected code is executed everytime the page is loaded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048475" y="889650"/>
            <a:ext cx="31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Stored XSS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Exploitation - XSS Vulns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663600"/>
            <a:ext cx="8520600" cy="2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Run any javascript code.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Beef framework can be used to hook targets.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Inject Beef hook in vulnerable pages.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Execute code from beef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4048475" y="889650"/>
            <a:ext cx="31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Exploiting XSS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Preventing XSS Vulns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69625" y="1389850"/>
            <a:ext cx="85206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Minimize the usage of user input on html.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Escape any untrusted input before inserting it into the page.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668625" y="2274250"/>
            <a:ext cx="7328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Char Result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&amp; → &amp;amp;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&lt; → &amp;lt;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&gt; → &amp;gt;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" → &amp;quot;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' → &amp;#x27;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/ → &amp;#x2F;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https://www.owasp.org/index.php/XSS_(Cross_Site_Scripting)_Prevention_Cheat_Sheet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 Hacking</a:t>
            </a:r>
            <a:endParaRPr/>
          </a:p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https://www.hacksplaining.com/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Hacking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69625" y="1389850"/>
            <a:ext cx="85206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-GB">
                <a:solidFill>
                  <a:srgbClr val="F1C232"/>
                </a:solidFill>
              </a:rPr>
              <a:t>Kali Linux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-GB">
                <a:solidFill>
                  <a:srgbClr val="F1C232"/>
                </a:solidFill>
              </a:rPr>
              <a:t>BeEF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-GB">
                <a:solidFill>
                  <a:srgbClr val="F1C232"/>
                </a:solidFill>
              </a:rPr>
              <a:t>Metasploit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-GB">
                <a:solidFill>
                  <a:srgbClr val="F1C232"/>
                </a:solidFill>
              </a:rPr>
              <a:t>Zenmap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-GB">
                <a:solidFill>
                  <a:srgbClr val="F1C232"/>
                </a:solidFill>
              </a:rPr>
              <a:t>W</a:t>
            </a:r>
            <a:r>
              <a:rPr lang="en-GB">
                <a:solidFill>
                  <a:srgbClr val="F1C232"/>
                </a:solidFill>
              </a:rPr>
              <a:t>eevly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-GB">
                <a:solidFill>
                  <a:srgbClr val="F1C232"/>
                </a:solidFill>
              </a:rPr>
              <a:t>dirb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How to hack a Website?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application installed on a computer . </a:t>
            </a:r>
            <a:r>
              <a:rPr lang="en-GB">
                <a:solidFill>
                  <a:srgbClr val="CC4125"/>
                </a:solidFill>
              </a:rPr>
              <a:t>→ web application pentesting</a:t>
            </a:r>
            <a:endParaRPr>
              <a:solidFill>
                <a:srgbClr val="CC412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Computer uses an OS + other applications </a:t>
            </a:r>
            <a:r>
              <a:rPr lang="en-GB">
                <a:solidFill>
                  <a:srgbClr val="CC4125"/>
                </a:solidFill>
              </a:rPr>
              <a:t>→ server side attacks. </a:t>
            </a:r>
            <a:endParaRPr>
              <a:solidFill>
                <a:srgbClr val="CC412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Managed by humans </a:t>
            </a:r>
            <a:r>
              <a:rPr lang="en-GB">
                <a:solidFill>
                  <a:srgbClr val="CC4125"/>
                </a:solidFill>
              </a:rPr>
              <a:t>→ client side attacks.</a:t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Gathering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IP address.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Domain name info.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Technologies used.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websites on the same server.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DNS records.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Unlisted files, sub-domains, directories.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Gathering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Whois Lookup - Find info about the owner of the target.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</a:t>
            </a:r>
            <a:r>
              <a:rPr lang="en-GB">
                <a:solidFill>
                  <a:srgbClr val="CC4125"/>
                </a:solidFill>
              </a:rPr>
              <a:t>http://whois.domaintools.com/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Netcraft Site Report - Shows technologies used on the target.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</a:t>
            </a:r>
            <a:r>
              <a:rPr lang="en-GB">
                <a:solidFill>
                  <a:srgbClr val="CC4125"/>
                </a:solidFill>
              </a:rPr>
              <a:t>http://toolbar.netcraft.com/site_report?url= </a:t>
            </a:r>
            <a:endParaRPr>
              <a:solidFill>
                <a:srgbClr val="CC4125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Robtex DNS lookup - Shows compre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→ </a:t>
            </a:r>
            <a:r>
              <a:rPr lang="en-GB">
                <a:solidFill>
                  <a:srgbClr val="CC4125"/>
                </a:solidFill>
              </a:rPr>
              <a:t>https://www.robtex.com/</a:t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Gathering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95100"/>
            <a:ext cx="85206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● One server can serve a number of websites.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● Gaining access to one can help gaining access to others.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To find websites on the same server: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1. Use Robtex DNS lookup under “names pointing to same IP”.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2. Using bing.com, search for ip: [target ip]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422000" y="968600"/>
            <a:ext cx="31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Websites on the same server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Gathering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95100"/>
            <a:ext cx="85206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● Subdomain.target.com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● Ex: beta.facebook.com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Knock can be used to find subdomains of target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1. Download it &gt;</a:t>
            </a:r>
            <a:r>
              <a:rPr lang="en-GB">
                <a:solidFill>
                  <a:srgbClr val="CC4125"/>
                </a:solidFill>
              </a:rPr>
              <a:t> </a:t>
            </a:r>
            <a:r>
              <a:rPr lang="en-GB">
                <a:solidFill>
                  <a:srgbClr val="F1C232"/>
                </a:solidFill>
              </a:rPr>
              <a:t>git clone https://github.com/guelfoweb/knock.git 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2. Navigate to</a:t>
            </a:r>
            <a:r>
              <a:rPr lang="en-GB">
                <a:solidFill>
                  <a:srgbClr val="CC4125"/>
                </a:solidFill>
              </a:rPr>
              <a:t> </a:t>
            </a:r>
            <a:r>
              <a:rPr lang="en-GB">
                <a:solidFill>
                  <a:srgbClr val="F1C232"/>
                </a:solidFill>
              </a:rPr>
              <a:t>knock.py. &gt; cd knock/knock.py 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3. Run it &gt;</a:t>
            </a:r>
            <a:r>
              <a:rPr lang="en-GB">
                <a:solidFill>
                  <a:srgbClr val="CC4125"/>
                </a:solidFill>
              </a:rPr>
              <a:t> </a:t>
            </a:r>
            <a:r>
              <a:rPr lang="en-GB">
                <a:solidFill>
                  <a:srgbClr val="F1C232"/>
                </a:solidFill>
              </a:rPr>
              <a:t>python knock.py [target]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527300" y="926475"/>
            <a:ext cx="31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Subdomains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Gathering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95100"/>
            <a:ext cx="85206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● </a:t>
            </a:r>
            <a:r>
              <a:rPr lang="en-GB">
                <a:solidFill>
                  <a:srgbClr val="FFFFFF"/>
                </a:solidFill>
              </a:rPr>
              <a:t>Find files &amp; directories in target website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● </a:t>
            </a:r>
            <a:r>
              <a:rPr lang="en-GB">
                <a:solidFill>
                  <a:srgbClr val="FFFFFF"/>
                </a:solidFill>
              </a:rPr>
              <a:t>A tool called drib.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	</a:t>
            </a:r>
            <a:r>
              <a:rPr lang="en-GB">
                <a:solidFill>
                  <a:srgbClr val="F1C232"/>
                </a:solidFill>
              </a:rPr>
              <a:t>&gt; dirb [target] [wordlist] [options]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For more info run</a:t>
            </a:r>
            <a:endParaRPr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1C232"/>
                </a:solidFill>
              </a:rPr>
              <a:t>&gt; man dirb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527300" y="926475"/>
            <a:ext cx="31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Files + Directories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Gathering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395100"/>
            <a:ext cx="85206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● </a:t>
            </a:r>
            <a:r>
              <a:rPr lang="en-GB">
                <a:solidFill>
                  <a:srgbClr val="FFFFFF"/>
                </a:solidFill>
              </a:rPr>
              <a:t>Simples type of vulnerabilities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● </a:t>
            </a:r>
            <a:r>
              <a:rPr lang="en-GB">
                <a:solidFill>
                  <a:srgbClr val="FFFFFF"/>
                </a:solidFill>
              </a:rPr>
              <a:t>Allow users to upload executable files such as php.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Upload a php shell or backdoor, ex: </a:t>
            </a:r>
            <a:r>
              <a:rPr lang="en-GB">
                <a:solidFill>
                  <a:srgbClr val="F1C232"/>
                </a:solidFill>
              </a:rPr>
              <a:t>weevly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1. Generate backdoor 			</a:t>
            </a:r>
            <a:r>
              <a:rPr lang="en-GB">
                <a:solidFill>
                  <a:srgbClr val="F1C232"/>
                </a:solidFill>
              </a:rPr>
              <a:t>&gt; weevly generate [passord] [file name]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2. Upload generated file.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3. Connect to it 				</a:t>
            </a:r>
            <a:r>
              <a:rPr lang="en-GB">
                <a:solidFill>
                  <a:srgbClr val="F1C232"/>
                </a:solidFill>
              </a:rPr>
              <a:t>&gt; weevly [url to file] [password] 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4. Find out how to use weevly 	</a:t>
            </a:r>
            <a:r>
              <a:rPr lang="en-GB">
                <a:solidFill>
                  <a:srgbClr val="F1C232"/>
                </a:solidFill>
              </a:rPr>
              <a:t>&gt; help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527300" y="926475"/>
            <a:ext cx="31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File Upload Vulns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Exploitation - XSS Vulns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38025" y="109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Allow an attacker to inject javascript code into the page.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Code is executed when the page loads.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Code is executed on the client machine not the server.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Three main types: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Persistent/Stored XSS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Reflected XSS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>
                <a:solidFill>
                  <a:srgbClr val="FFFFFF"/>
                </a:solidFill>
              </a:rPr>
              <a:t>DOM based XSS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