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6" r:id="rId10"/>
    <p:sldId id="264" r:id="rId11"/>
    <p:sldId id="270" r:id="rId12"/>
    <p:sldId id="269" r:id="rId13"/>
    <p:sldId id="267" r:id="rId14"/>
    <p:sldId id="268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3334164"/>
            <a:ext cx="8067368" cy="884898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LEARN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4306524"/>
            <a:ext cx="8096864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Hybrid Technologies Vietnam</a:t>
            </a:r>
          </a:p>
          <a:p>
            <a:r>
              <a:rPr lang="en-US" dirty="0"/>
              <a:t>DAD - 2021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Class in Python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875ECD2-05F5-4C9E-BEC1-26B8DDAF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2" y="1532326"/>
            <a:ext cx="4600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273023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380592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267350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255239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Python Fundamentals</a:t>
            </a:r>
          </a:p>
          <a:p>
            <a:pPr algn="l"/>
            <a:r>
              <a:rPr lang="en-US" dirty="0"/>
              <a:t>Object-Oriented Programming in Python</a:t>
            </a:r>
          </a:p>
          <a:p>
            <a:pPr algn="l"/>
            <a:r>
              <a:rPr lang="en-US" dirty="0"/>
              <a:t>Data Structures and Algorithms in Python</a:t>
            </a:r>
          </a:p>
          <a:p>
            <a:pPr algn="l"/>
            <a:r>
              <a:rPr lang="en-US" dirty="0"/>
              <a:t>Advanced Concepts in Python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high-level language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Version History</a:t>
            </a:r>
            <a:br>
              <a:rPr lang="en-US" dirty="0"/>
            </a:br>
            <a:r>
              <a:rPr lang="en-US" dirty="0"/>
              <a:t>+ Python 2.7</a:t>
            </a:r>
            <a:br>
              <a:rPr lang="en-US" dirty="0"/>
            </a:br>
            <a:r>
              <a:rPr lang="en-US" dirty="0"/>
              <a:t>+ Python 3.9.2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B20FF7-FF63-412E-B3EA-7D9B7B8C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66" y="1246161"/>
            <a:ext cx="3725609" cy="34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6392" y="2357463"/>
            <a:ext cx="2228157" cy="2276294"/>
          </a:xfrm>
        </p:spPr>
        <p:txBody>
          <a:bodyPr/>
          <a:lstStyle/>
          <a:p>
            <a:pPr algn="l"/>
            <a:r>
              <a:rPr lang="en-US" dirty="0"/>
              <a:t>Numbers</a:t>
            </a:r>
          </a:p>
          <a:p>
            <a:pPr algn="l"/>
            <a:r>
              <a:rPr lang="en-US" dirty="0"/>
              <a:t>Strings</a:t>
            </a:r>
          </a:p>
          <a:p>
            <a:pPr algn="l"/>
            <a:r>
              <a:rPr lang="en-US" dirty="0"/>
              <a:t>Booleans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7D5B5-D9C4-4189-9A05-4F67C36B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689" y="2454460"/>
            <a:ext cx="3390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operators: +,-,*,/,%,**,//</a:t>
            </a:r>
          </a:p>
          <a:p>
            <a:r>
              <a:rPr lang="en-US" dirty="0"/>
              <a:t>Comparison operators: &gt;,&lt;,&gt;=,&lt;=,==,!=, is, is not</a:t>
            </a:r>
          </a:p>
          <a:p>
            <a:r>
              <a:rPr lang="en-US" dirty="0"/>
              <a:t>Assignment operators: =, +=, -=, *=, /=, //=, **=, %=, |=, &amp;=, ^=, &gt;&gt;=, &lt;&lt;=</a:t>
            </a:r>
          </a:p>
          <a:p>
            <a:r>
              <a:rPr lang="en-US" dirty="0"/>
              <a:t>Logical operators: and, or, not</a:t>
            </a:r>
          </a:p>
          <a:p>
            <a:r>
              <a:rPr lang="en-US" dirty="0"/>
              <a:t>Bitwise operators: &amp;, |, ^, ~, &lt;&lt;, &gt;&gt;</a:t>
            </a:r>
          </a:p>
        </p:txBody>
      </p:sp>
    </p:spTree>
    <p:extLst>
      <p:ext uri="{BB962C8B-B14F-4D97-AF65-F5344CB8AC3E}">
        <p14:creationId xmlns:p14="http://schemas.microsoft.com/office/powerpoint/2010/main" val="109762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94764" y="1762455"/>
            <a:ext cx="1666625" cy="1157954"/>
          </a:xfrm>
        </p:spPr>
        <p:txBody>
          <a:bodyPr/>
          <a:lstStyle/>
          <a:p>
            <a:pPr algn="l"/>
            <a:r>
              <a:rPr lang="en-US" dirty="0"/>
              <a:t>if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BAB446-AB04-430B-8E08-1D1A682C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30" y="2293879"/>
            <a:ext cx="2038350" cy="171450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F5D3E97-BE4B-414E-8F4E-91C176EE7A45}"/>
              </a:ext>
            </a:extLst>
          </p:cNvPr>
          <p:cNvSpPr txBox="1">
            <a:spLocks/>
          </p:cNvSpPr>
          <p:nvPr/>
        </p:nvSpPr>
        <p:spPr>
          <a:xfrm>
            <a:off x="3330679" y="1784163"/>
            <a:ext cx="2851934" cy="115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if-else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EAB948B-4C39-4B2B-AB4B-2DE126EB739D}"/>
              </a:ext>
            </a:extLst>
          </p:cNvPr>
          <p:cNvSpPr txBox="1">
            <a:spLocks/>
          </p:cNvSpPr>
          <p:nvPr/>
        </p:nvSpPr>
        <p:spPr>
          <a:xfrm>
            <a:off x="6121946" y="1762455"/>
            <a:ext cx="2851934" cy="115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68FF3D-9811-48B2-BA52-02B7A469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39" y="2293879"/>
            <a:ext cx="1939888" cy="255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C11C28-2623-4F6F-90B4-BED1E046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96" y="2293879"/>
            <a:ext cx="1266271" cy="27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  <a:p>
            <a:r>
              <a:rPr lang="en-US" dirty="0"/>
              <a:t>Simplicity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0ACED-27D9-4ADF-8BF8-10101E25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39" y="2301949"/>
            <a:ext cx="54959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1435" y="1131886"/>
            <a:ext cx="6828503" cy="3545497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lambda</a:t>
            </a:r>
            <a:r>
              <a:rPr lang="en-US" dirty="0"/>
              <a:t> is an anonymous function that </a:t>
            </a:r>
            <a:r>
              <a:rPr lang="en-US" i="1" dirty="0"/>
              <a:t>returns</a:t>
            </a:r>
            <a:r>
              <a:rPr lang="en-US" dirty="0"/>
              <a:t> some form of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9240E-86F0-4504-9C78-A5491FD2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40" y="2106575"/>
            <a:ext cx="421005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781B11-C41F-4139-823E-0B60F1F8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440" y="3513395"/>
            <a:ext cx="6200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1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DD1236-B0DD-44C5-B46E-A29384CD84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49494" y="2209800"/>
            <a:ext cx="2458212" cy="22748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00B885-7281-43CD-A8AB-97BF54433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8369" y="2251869"/>
            <a:ext cx="32480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9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HOW TO LEARN PYTHON</vt:lpstr>
      <vt:lpstr>Contents</vt:lpstr>
      <vt:lpstr>What is Python?</vt:lpstr>
      <vt:lpstr>Data types and Variables</vt:lpstr>
      <vt:lpstr>Operators</vt:lpstr>
      <vt:lpstr>Conditional Statements</vt:lpstr>
      <vt:lpstr>Functions</vt:lpstr>
      <vt:lpstr>Lambda</vt:lpstr>
      <vt:lpstr>Loops</vt:lpstr>
      <vt:lpstr>Declaring a Class in Python</vt:lpstr>
      <vt:lpstr>Slide Title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2021-04-12T16:56:20Z</dcterms:modified>
</cp:coreProperties>
</file>