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5" r:id="rId9"/>
    <p:sldId id="266" r:id="rId10"/>
    <p:sldId id="264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FF0D97"/>
    <a:srgbClr val="0000CC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13/04/2021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5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13/04/2021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13/04/2021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13/04/2021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13/04/2021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13/04/2021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13/04/2021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13/04/2021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13/04/2021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13/04/2021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13/04/2021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13/04/2021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13/04/2021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13/04/2021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691" y="3334164"/>
            <a:ext cx="8067368" cy="884898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LEARN</a:t>
            </a:r>
            <a:br>
              <a:rPr lang="en-US" dirty="0"/>
            </a:br>
            <a:r>
              <a:rPr lang="en-US" dirty="0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194" y="4306524"/>
            <a:ext cx="8096864" cy="7300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Hybrid Technologies Vietnam</a:t>
            </a:r>
          </a:p>
          <a:p>
            <a:r>
              <a:rPr lang="en-US" dirty="0"/>
              <a:t>DAD - 2021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a Class in Python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875ECD2-05F5-4C9E-BEC1-26B8DDAFA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12" y="1532326"/>
            <a:ext cx="46005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2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Properties in a class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F3DA6FC-2B64-4AC6-9EC7-07EC6AF07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778" y="1300625"/>
            <a:ext cx="2524125" cy="2705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3D23B8-841A-4406-A053-78F0CC93B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270" y="1304925"/>
            <a:ext cx="4419600" cy="1266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7F1142-ABD4-4F5A-9BFF-627B3E3EF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271" y="2744789"/>
            <a:ext cx="44196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3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and Instance Variables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58952C0-8662-4CE5-B367-13C5A57C3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067" y="1359325"/>
            <a:ext cx="4695825" cy="2800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50A9D2-E70F-4F66-B1A6-446595964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841" y="1359325"/>
            <a:ext cx="20955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2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in a Python Class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C788C8B-EF2C-4E61-BB21-2300A6676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381" y="1396206"/>
            <a:ext cx="44481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35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methods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7A77E8BF-A279-4A15-A156-826535AE9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344" y="1783519"/>
            <a:ext cx="4686300" cy="2476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8CF34C-5FAB-44B9-880B-F505AA0AF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131" y="1783519"/>
            <a:ext cx="15430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0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1AE2EA02-1EC3-411C-A15E-3FB4C0957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344" y="1475064"/>
            <a:ext cx="4591050" cy="2809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7C2ED1-584F-4494-94EB-A672F65A3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93" y="1475064"/>
            <a:ext cx="19907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88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</a:t>
            </a:r>
          </a:p>
          <a:p>
            <a:r>
              <a:rPr lang="en-US" dirty="0"/>
              <a:t>Multi-level</a:t>
            </a:r>
          </a:p>
          <a:p>
            <a:r>
              <a:rPr lang="en-US" dirty="0"/>
              <a:t>Hierarchical</a:t>
            </a:r>
          </a:p>
          <a:p>
            <a:r>
              <a:rPr lang="en-US" dirty="0"/>
              <a:t>Multiple</a:t>
            </a:r>
          </a:p>
          <a:p>
            <a:r>
              <a:rPr lang="en-US" dirty="0"/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2375793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Inheritance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1BAB5DB7-803E-4E02-9D7E-F2BADF68C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344" y="2187778"/>
            <a:ext cx="1390650" cy="1809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61CCCD-BD68-40F1-80F5-16B4874D0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497" y="1716290"/>
            <a:ext cx="53244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30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Multi-level Inheritance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79461A7-A035-41C1-AB33-447F607F4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344" y="1822949"/>
            <a:ext cx="1466850" cy="2667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852A57-ADC6-49BA-B22F-C02E1C71D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579" y="1227636"/>
            <a:ext cx="55435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00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Inheritance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5D25F5D-EBAE-4CF0-BE62-24FF67484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344" y="2423919"/>
            <a:ext cx="2509413" cy="13110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98EA49-DD11-4BC9-883B-A8E8AC45D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566" y="1520664"/>
            <a:ext cx="4436546" cy="311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6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Python Fundamentals</a:t>
            </a:r>
          </a:p>
          <a:p>
            <a:pPr algn="l"/>
            <a:r>
              <a:rPr lang="en-US" dirty="0"/>
              <a:t>Object-Oriented Programming in Python</a:t>
            </a:r>
          </a:p>
          <a:p>
            <a:pPr algn="l"/>
            <a:r>
              <a:rPr lang="en-US" dirty="0"/>
              <a:t>Data Structures and Algorithms in Python</a:t>
            </a:r>
          </a:p>
          <a:p>
            <a:pPr algn="l"/>
            <a:r>
              <a:rPr lang="en-US" dirty="0"/>
              <a:t>Advanced Concepts in Python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Inheritance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0F1DFF9-2886-4A6E-9F4B-17F2C9948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344" y="2477294"/>
            <a:ext cx="2487299" cy="1364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E90CBC-EE37-4BEB-BFCB-88847A3C6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5" y="1646069"/>
            <a:ext cx="4398556" cy="302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31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Hybrid Inheritance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1EED5A3A-719E-429D-9D27-55B94E0D5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344" y="2150067"/>
            <a:ext cx="2324560" cy="19200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929EA0-FC0B-454C-8CCB-E3FB43233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709" y="1131886"/>
            <a:ext cx="3949487" cy="395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6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Python?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high-level language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Version History</a:t>
            </a:r>
            <a:br>
              <a:rPr lang="en-US" dirty="0"/>
            </a:br>
            <a:r>
              <a:rPr lang="en-US" dirty="0"/>
              <a:t>+ Python 2.7</a:t>
            </a:r>
            <a:br>
              <a:rPr lang="en-US" dirty="0"/>
            </a:br>
            <a:r>
              <a:rPr lang="en-US" dirty="0"/>
              <a:t>+ Python 3.9.2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B20FF7-FF63-412E-B3EA-7D9B7B8C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166" y="1246161"/>
            <a:ext cx="3725609" cy="349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826392" y="2357463"/>
            <a:ext cx="2228157" cy="2276294"/>
          </a:xfrm>
        </p:spPr>
        <p:txBody>
          <a:bodyPr/>
          <a:lstStyle/>
          <a:p>
            <a:pPr algn="l"/>
            <a:r>
              <a:rPr lang="en-US" dirty="0"/>
              <a:t>Numbers</a:t>
            </a:r>
          </a:p>
          <a:p>
            <a:pPr algn="l"/>
            <a:r>
              <a:rPr lang="en-US" dirty="0"/>
              <a:t>Strings</a:t>
            </a:r>
          </a:p>
          <a:p>
            <a:pPr algn="l"/>
            <a:r>
              <a:rPr lang="en-US" dirty="0"/>
              <a:t>Booleans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77D5B5-D9C4-4189-9A05-4F67C36B8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689" y="2454460"/>
            <a:ext cx="33909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operators: +,-,*,/,%,**,//</a:t>
            </a:r>
          </a:p>
          <a:p>
            <a:r>
              <a:rPr lang="en-US" dirty="0"/>
              <a:t>Comparison operators: &gt;,&lt;,&gt;=,&lt;=,==,!=, is, is not</a:t>
            </a:r>
          </a:p>
          <a:p>
            <a:r>
              <a:rPr lang="en-US" dirty="0"/>
              <a:t>Assignment operators: =, +=, -=, *=, /=, //=, **=, %=, |=, &amp;=, ^=, &gt;&gt;=, &lt;&lt;=</a:t>
            </a:r>
          </a:p>
          <a:p>
            <a:r>
              <a:rPr lang="en-US" dirty="0"/>
              <a:t>Logical operators: and, or, not</a:t>
            </a:r>
          </a:p>
          <a:p>
            <a:r>
              <a:rPr lang="en-US" dirty="0"/>
              <a:t>Bitwise operators: &amp;, |, ^, ~, &lt;&lt;, &gt;&gt;</a:t>
            </a:r>
          </a:p>
        </p:txBody>
      </p:sp>
    </p:spTree>
    <p:extLst>
      <p:ext uri="{BB962C8B-B14F-4D97-AF65-F5344CB8AC3E}">
        <p14:creationId xmlns:p14="http://schemas.microsoft.com/office/powerpoint/2010/main" val="109762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Statements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94764" y="1762455"/>
            <a:ext cx="1666625" cy="1157954"/>
          </a:xfrm>
        </p:spPr>
        <p:txBody>
          <a:bodyPr/>
          <a:lstStyle/>
          <a:p>
            <a:pPr algn="l"/>
            <a:r>
              <a:rPr lang="en-US" dirty="0"/>
              <a:t>if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BAB446-AB04-430B-8E08-1D1A682CC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30" y="2293879"/>
            <a:ext cx="2038350" cy="1714500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F5D3E97-BE4B-414E-8F4E-91C176EE7A45}"/>
              </a:ext>
            </a:extLst>
          </p:cNvPr>
          <p:cNvSpPr txBox="1">
            <a:spLocks/>
          </p:cNvSpPr>
          <p:nvPr/>
        </p:nvSpPr>
        <p:spPr>
          <a:xfrm>
            <a:off x="3330679" y="1784163"/>
            <a:ext cx="2851934" cy="1157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if-else 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EAB948B-4C39-4B2B-AB4B-2DE126EB739D}"/>
              </a:ext>
            </a:extLst>
          </p:cNvPr>
          <p:cNvSpPr txBox="1">
            <a:spLocks/>
          </p:cNvSpPr>
          <p:nvPr/>
        </p:nvSpPr>
        <p:spPr>
          <a:xfrm>
            <a:off x="6121946" y="1762455"/>
            <a:ext cx="2851934" cy="1157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68FF3D-9811-48B2-BA52-02B7A4696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739" y="2293879"/>
            <a:ext cx="1939888" cy="2551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C11C28-2623-4F6F-90B4-BED1E0466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796" y="2293879"/>
            <a:ext cx="1266271" cy="271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2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  <a:p>
            <a:r>
              <a:rPr lang="en-US" dirty="0"/>
              <a:t>Simplicity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B0ACED-27D9-4ADF-8BF8-10101E252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39" y="2301949"/>
            <a:ext cx="54959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0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1435" y="1131886"/>
            <a:ext cx="6828503" cy="3545497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lambda</a:t>
            </a:r>
            <a:r>
              <a:rPr lang="en-US" dirty="0"/>
              <a:t> is an anonymous function that </a:t>
            </a:r>
            <a:r>
              <a:rPr lang="en-US" i="1" dirty="0"/>
              <a:t>returns</a:t>
            </a:r>
            <a:r>
              <a:rPr lang="en-US" dirty="0"/>
              <a:t> some form of data.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D9240E-86F0-4504-9C78-A5491FD28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440" y="2106575"/>
            <a:ext cx="4210050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781B11-C41F-4139-823E-0B60F1F8E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440" y="3513395"/>
            <a:ext cx="62007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1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while Loop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DD1236-B0DD-44C5-B46E-A29384CD844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349494" y="2209800"/>
            <a:ext cx="2458212" cy="227488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00B885-7281-43CD-A8AB-97BF54433C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8369" y="2251869"/>
            <a:ext cx="32480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9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On-screen Show (16:9)</PresentationFormat>
  <Paragraphs>55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HOW TO LEARN PYTHON</vt:lpstr>
      <vt:lpstr>Contents</vt:lpstr>
      <vt:lpstr>What is Python?</vt:lpstr>
      <vt:lpstr>Data types and Variables</vt:lpstr>
      <vt:lpstr>Operators</vt:lpstr>
      <vt:lpstr>Conditional Statements</vt:lpstr>
      <vt:lpstr>Functions</vt:lpstr>
      <vt:lpstr>Lambda</vt:lpstr>
      <vt:lpstr>Loops</vt:lpstr>
      <vt:lpstr>Declaring a Class in Python</vt:lpstr>
      <vt:lpstr>Implement Properties in a class</vt:lpstr>
      <vt:lpstr>Class and Instance Variables</vt:lpstr>
      <vt:lpstr>Method in a Python Class</vt:lpstr>
      <vt:lpstr>Class methods</vt:lpstr>
      <vt:lpstr>Static methods</vt:lpstr>
      <vt:lpstr>Inheritance</vt:lpstr>
      <vt:lpstr>Single Inheritance</vt:lpstr>
      <vt:lpstr>Multi-level Inheritance</vt:lpstr>
      <vt:lpstr>Hierarchical Inheritance</vt:lpstr>
      <vt:lpstr>Multiple Inheritance</vt:lpstr>
      <vt:lpstr>Hybrid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2021-04-13T15:19:37Z</dcterms:modified>
</cp:coreProperties>
</file>