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240000" cy="8572500"/>
  <p:notesSz cx="6858000" cy="9144000"/>
  <p:embeddedFontLst>
    <p:embeddedFont>
      <p:font typeface="Sagona" panose="02010004040101010103" pitchFamily="2" charset="0"/>
      <p:regular r:id="rId3"/>
    </p:embeddedFont>
  </p:embeddedFontLst>
  <p:defaultTextStyle>
    <a:defPPr>
      <a:defRPr lang="en-US"/>
    </a:defPPr>
    <a:lvl1pPr marL="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985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1970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295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393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4924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644" y="576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75355"/>
            <a:ext cx="64770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24500" y="228865"/>
            <a:ext cx="17145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865"/>
            <a:ext cx="50165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28" y="3672417"/>
            <a:ext cx="64770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0855" y="1279261"/>
            <a:ext cx="3368146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70855" y="1812396"/>
            <a:ext cx="3368146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2506928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195917"/>
            <a:ext cx="2506928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573" y="4472782"/>
            <a:ext cx="45720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5296959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09/01/202424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0" y="5296959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00" y="5296959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C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6591" y="7120018"/>
            <a:ext cx="15519883" cy="1612968"/>
          </a:xfrm>
          <a:custGeom>
            <a:avLst/>
            <a:gdLst/>
            <a:ahLst/>
            <a:cxnLst/>
            <a:rect l="l" t="t" r="r" b="b"/>
            <a:pathLst>
              <a:path w="19528441" h="2236894">
                <a:moveTo>
                  <a:pt x="0" y="0"/>
                </a:moveTo>
                <a:lnTo>
                  <a:pt x="19528442" y="0"/>
                </a:lnTo>
                <a:lnTo>
                  <a:pt x="19528442" y="2236894"/>
                </a:lnTo>
                <a:lnTo>
                  <a:pt x="0" y="2236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grpSp>
        <p:nvGrpSpPr>
          <p:cNvPr id="3" name="Group 3"/>
          <p:cNvGrpSpPr/>
          <p:nvPr/>
        </p:nvGrpSpPr>
        <p:grpSpPr>
          <a:xfrm>
            <a:off x="-93296" y="6739963"/>
            <a:ext cx="15426589" cy="921931"/>
            <a:chOff x="0" y="0"/>
            <a:chExt cx="4875564" cy="291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5564" cy="291376"/>
            </a:xfrm>
            <a:custGeom>
              <a:avLst/>
              <a:gdLst/>
              <a:ahLst/>
              <a:cxnLst/>
              <a:rect l="l" t="t" r="r" b="b"/>
              <a:pathLst>
                <a:path w="4875564" h="291376">
                  <a:moveTo>
                    <a:pt x="0" y="0"/>
                  </a:moveTo>
                  <a:lnTo>
                    <a:pt x="4875564" y="0"/>
                  </a:lnTo>
                  <a:lnTo>
                    <a:pt x="4875564" y="291376"/>
                  </a:lnTo>
                  <a:lnTo>
                    <a:pt x="0" y="291376"/>
                  </a:lnTo>
                  <a:close/>
                </a:path>
              </a:pathLst>
            </a:custGeom>
            <a:solidFill>
              <a:srgbClr val="EAECF6"/>
            </a:solidFill>
          </p:spPr>
          <p:txBody>
            <a:bodyPr/>
            <a:lstStyle/>
            <a:p>
              <a:endParaRPr lang="vi-VN" sz="125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75564" cy="358051"/>
            </a:xfrm>
            <a:prstGeom prst="rect">
              <a:avLst/>
            </a:prstGeom>
          </p:spPr>
          <p:txBody>
            <a:bodyPr lIns="42333" tIns="42333" rIns="42333" bIns="42333" rtlCol="0" anchor="ctr"/>
            <a:lstStyle/>
            <a:p>
              <a:pPr algn="ctr">
                <a:lnSpc>
                  <a:spcPts val="2799"/>
                </a:lnSpc>
              </a:pPr>
              <a:endParaRPr sz="1250"/>
            </a:p>
          </p:txBody>
        </p:sp>
      </p:grpSp>
      <p:sp>
        <p:nvSpPr>
          <p:cNvPr id="6" name="Freeform 6"/>
          <p:cNvSpPr/>
          <p:nvPr/>
        </p:nvSpPr>
        <p:spPr>
          <a:xfrm>
            <a:off x="13163335" y="2431639"/>
            <a:ext cx="2438831" cy="1055349"/>
          </a:xfrm>
          <a:custGeom>
            <a:avLst/>
            <a:gdLst/>
            <a:ahLst/>
            <a:cxnLst/>
            <a:rect l="l" t="t" r="r" b="b"/>
            <a:pathLst>
              <a:path w="2926597" h="1266419">
                <a:moveTo>
                  <a:pt x="0" y="0"/>
                </a:moveTo>
                <a:lnTo>
                  <a:pt x="2926598" y="0"/>
                </a:lnTo>
                <a:lnTo>
                  <a:pt x="2926598" y="1266418"/>
                </a:lnTo>
                <a:lnTo>
                  <a:pt x="0" y="1266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sp>
        <p:nvSpPr>
          <p:cNvPr id="7" name="Freeform 7"/>
          <p:cNvSpPr/>
          <p:nvPr/>
        </p:nvSpPr>
        <p:spPr>
          <a:xfrm>
            <a:off x="-363329" y="2431639"/>
            <a:ext cx="2438831" cy="1055349"/>
          </a:xfrm>
          <a:custGeom>
            <a:avLst/>
            <a:gdLst/>
            <a:ahLst/>
            <a:cxnLst/>
            <a:rect l="l" t="t" r="r" b="b"/>
            <a:pathLst>
              <a:path w="2926597" h="1266419">
                <a:moveTo>
                  <a:pt x="0" y="0"/>
                </a:moveTo>
                <a:lnTo>
                  <a:pt x="2926598" y="0"/>
                </a:lnTo>
                <a:lnTo>
                  <a:pt x="2926598" y="1266418"/>
                </a:lnTo>
                <a:lnTo>
                  <a:pt x="0" y="1266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sp>
        <p:nvSpPr>
          <p:cNvPr id="8" name="Freeform 8"/>
          <p:cNvSpPr/>
          <p:nvPr/>
        </p:nvSpPr>
        <p:spPr>
          <a:xfrm>
            <a:off x="11532617" y="4579626"/>
            <a:ext cx="2438831" cy="1055349"/>
          </a:xfrm>
          <a:custGeom>
            <a:avLst/>
            <a:gdLst/>
            <a:ahLst/>
            <a:cxnLst/>
            <a:rect l="l" t="t" r="r" b="b"/>
            <a:pathLst>
              <a:path w="2926597" h="1266419">
                <a:moveTo>
                  <a:pt x="0" y="0"/>
                </a:moveTo>
                <a:lnTo>
                  <a:pt x="2926598" y="0"/>
                </a:lnTo>
                <a:lnTo>
                  <a:pt x="2926598" y="1266419"/>
                </a:lnTo>
                <a:lnTo>
                  <a:pt x="0" y="126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grpSp>
        <p:nvGrpSpPr>
          <p:cNvPr id="10" name="Group 10"/>
          <p:cNvGrpSpPr/>
          <p:nvPr/>
        </p:nvGrpSpPr>
        <p:grpSpPr>
          <a:xfrm>
            <a:off x="5393142" y="5401624"/>
            <a:ext cx="4453711" cy="910860"/>
            <a:chOff x="0" y="0"/>
            <a:chExt cx="2229537" cy="4559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13189" cy="406400"/>
            </a:xfrm>
            <a:custGeom>
              <a:avLst/>
              <a:gdLst/>
              <a:ahLst/>
              <a:cxnLst/>
              <a:rect l="l" t="t" r="r" b="b"/>
              <a:pathLst>
                <a:path w="2213189" h="406400">
                  <a:moveTo>
                    <a:pt x="2009989" y="0"/>
                  </a:moveTo>
                  <a:cubicBezTo>
                    <a:pt x="2122213" y="0"/>
                    <a:pt x="2213189" y="90976"/>
                    <a:pt x="2213189" y="203200"/>
                  </a:cubicBezTo>
                  <a:cubicBezTo>
                    <a:pt x="2213189" y="315424"/>
                    <a:pt x="2122213" y="406400"/>
                    <a:pt x="200998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70F18"/>
            </a:solidFill>
          </p:spPr>
          <p:txBody>
            <a:bodyPr/>
            <a:lstStyle/>
            <a:p>
              <a:endParaRPr lang="vi-VN" sz="125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6348" y="1953"/>
              <a:ext cx="2213189" cy="454025"/>
            </a:xfrm>
            <a:prstGeom prst="rect">
              <a:avLst/>
            </a:prstGeom>
          </p:spPr>
          <p:txBody>
            <a:bodyPr lIns="42333" tIns="42333" rIns="42333" bIns="42333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3667" b="1" dirty="0">
                  <a:solidFill>
                    <a:srgbClr val="FFDB00"/>
                  </a:solidFill>
                  <a:latin typeface="Sagona" panose="020F0502020204030204" pitchFamily="2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XIN HÃY ĐỢI...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450649" y="4635626"/>
            <a:ext cx="2438831" cy="1055349"/>
          </a:xfrm>
          <a:custGeom>
            <a:avLst/>
            <a:gdLst/>
            <a:ahLst/>
            <a:cxnLst/>
            <a:rect l="l" t="t" r="r" b="b"/>
            <a:pathLst>
              <a:path w="2926597" h="1266419">
                <a:moveTo>
                  <a:pt x="0" y="0"/>
                </a:moveTo>
                <a:lnTo>
                  <a:pt x="2926597" y="0"/>
                </a:lnTo>
                <a:lnTo>
                  <a:pt x="2926597" y="1266419"/>
                </a:lnTo>
                <a:lnTo>
                  <a:pt x="0" y="126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sp>
        <p:nvSpPr>
          <p:cNvPr id="14" name="Freeform 14"/>
          <p:cNvSpPr/>
          <p:nvPr/>
        </p:nvSpPr>
        <p:spPr>
          <a:xfrm>
            <a:off x="2670064" y="202915"/>
            <a:ext cx="2438831" cy="1055349"/>
          </a:xfrm>
          <a:custGeom>
            <a:avLst/>
            <a:gdLst/>
            <a:ahLst/>
            <a:cxnLst/>
            <a:rect l="l" t="t" r="r" b="b"/>
            <a:pathLst>
              <a:path w="2926597" h="1266419">
                <a:moveTo>
                  <a:pt x="0" y="0"/>
                </a:moveTo>
                <a:lnTo>
                  <a:pt x="2926597" y="0"/>
                </a:lnTo>
                <a:lnTo>
                  <a:pt x="2926597" y="1266419"/>
                </a:lnTo>
                <a:lnTo>
                  <a:pt x="0" y="126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sp>
        <p:nvSpPr>
          <p:cNvPr id="15" name="Freeform 15"/>
          <p:cNvSpPr/>
          <p:nvPr/>
        </p:nvSpPr>
        <p:spPr>
          <a:xfrm>
            <a:off x="9296400" y="45094"/>
            <a:ext cx="2438831" cy="1055349"/>
          </a:xfrm>
          <a:custGeom>
            <a:avLst/>
            <a:gdLst/>
            <a:ahLst/>
            <a:cxnLst/>
            <a:rect l="l" t="t" r="r" b="b"/>
            <a:pathLst>
              <a:path w="2926597" h="1266419">
                <a:moveTo>
                  <a:pt x="0" y="0"/>
                </a:moveTo>
                <a:lnTo>
                  <a:pt x="2926598" y="0"/>
                </a:lnTo>
                <a:lnTo>
                  <a:pt x="2926598" y="1266419"/>
                </a:lnTo>
                <a:lnTo>
                  <a:pt x="0" y="126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sz="1250"/>
          </a:p>
        </p:txBody>
      </p:sp>
      <p:sp>
        <p:nvSpPr>
          <p:cNvPr id="9" name="TextBox 9"/>
          <p:cNvSpPr txBox="1"/>
          <p:nvPr/>
        </p:nvSpPr>
        <p:spPr>
          <a:xfrm>
            <a:off x="511626" y="868646"/>
            <a:ext cx="14249400" cy="424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>
                <a:ln w="41275" cap="rnd" cmpd="sng">
                  <a:solidFill>
                    <a:schemeClr val="tx1">
                      <a:alpha val="87000"/>
                    </a:schemeClr>
                  </a:solidFill>
                </a:ln>
                <a:solidFill>
                  <a:srgbClr val="FFDB00"/>
                </a:solidFill>
                <a:latin typeface="Sagona" panose="020F0502020204030204" pitchFamily="2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ĐANG TIẾN VÀO </a:t>
            </a:r>
            <a:br>
              <a:rPr lang="en-US" sz="11500" b="1" dirty="0">
                <a:ln w="41275" cap="rnd" cmpd="sng">
                  <a:solidFill>
                    <a:schemeClr val="tx1">
                      <a:alpha val="87000"/>
                    </a:schemeClr>
                  </a:solidFill>
                </a:ln>
                <a:solidFill>
                  <a:srgbClr val="FFDB00"/>
                </a:solidFill>
                <a:latin typeface="Sagona" panose="020F0502020204030204" pitchFamily="2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13800" b="1" dirty="0">
                <a:ln w="41275" cap="rnd" cmpd="sng">
                  <a:solidFill>
                    <a:schemeClr val="tx1">
                      <a:alpha val="87000"/>
                    </a:schemeClr>
                  </a:solidFill>
                </a:ln>
                <a:solidFill>
                  <a:srgbClr val="FFDB00"/>
                </a:solidFill>
                <a:latin typeface="Sagona" panose="020F0502020204030204" pitchFamily="2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TRÒ CHƠI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Tùy chỉnh</PresentationFormat>
  <Paragraphs>2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Sagona</vt:lpstr>
      <vt:lpstr>Calibri</vt:lpstr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2</cp:revision>
  <dcterms:created xsi:type="dcterms:W3CDTF">2006-08-16T00:00:00Z</dcterms:created>
  <dcterms:modified xsi:type="dcterms:W3CDTF">2024-01-09T07:18:00Z</dcterms:modified>
  <dc:identifier>DAF2CFhO1LE</dc:identifier>
</cp:coreProperties>
</file>