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6" r:id="rId2"/>
  </p:sldIdLst>
  <p:sldSz cx="8572500" cy="7620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518099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1pPr>
    <a:lvl2pPr marL="259050" algn="l" defTabSz="518099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2pPr>
    <a:lvl3pPr marL="518099" algn="l" defTabSz="518099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3pPr>
    <a:lvl4pPr marL="777149" algn="l" defTabSz="518099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4pPr>
    <a:lvl5pPr marL="1036198" algn="l" defTabSz="518099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5pPr>
    <a:lvl6pPr marL="1295248" algn="l" defTabSz="518099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6pPr>
    <a:lvl7pPr marL="1554297" algn="l" defTabSz="518099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7pPr>
    <a:lvl8pPr marL="1813347" algn="l" defTabSz="518099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8pPr>
    <a:lvl9pPr marL="2072396" algn="l" defTabSz="518099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0" userDrawn="1">
          <p15:clr>
            <a:srgbClr val="A4A3A4"/>
          </p15:clr>
        </p15:guide>
        <p15:guide id="2" pos="13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00" d="100"/>
          <a:sy n="100" d="100"/>
        </p:scale>
        <p:origin x="2094" y="168"/>
      </p:cViewPr>
      <p:guideLst>
        <p:guide orient="horz" pos="1600"/>
        <p:guide pos="13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469" y="1578093"/>
            <a:ext cx="3643313" cy="10889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2878667"/>
            <a:ext cx="3000375" cy="12982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3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7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1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6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0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4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7531" y="203436"/>
            <a:ext cx="964406" cy="4334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203436"/>
            <a:ext cx="2821781" cy="4334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584" y="3264371"/>
            <a:ext cx="3643313" cy="1008944"/>
          </a:xfrm>
        </p:spPr>
        <p:txBody>
          <a:bodyPr anchor="t"/>
          <a:lstStyle>
            <a:lvl1pPr algn="l">
              <a:defRPr sz="187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584" y="2153121"/>
            <a:ext cx="3643313" cy="1111250"/>
          </a:xfrm>
        </p:spPr>
        <p:txBody>
          <a:bodyPr anchor="b"/>
          <a:lstStyle>
            <a:lvl1pPr marL="0" indent="0">
              <a:buNone/>
              <a:defRPr sz="938">
                <a:solidFill>
                  <a:schemeClr val="tx1">
                    <a:tint val="75000"/>
                  </a:schemeClr>
                </a:solidFill>
              </a:defRPr>
            </a:lvl1pPr>
            <a:lvl2pPr marL="214335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428671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3pPr>
            <a:lvl4pPr marL="643006" indent="0">
              <a:buNone/>
              <a:defRPr sz="656">
                <a:solidFill>
                  <a:schemeClr val="tx1">
                    <a:tint val="75000"/>
                  </a:schemeClr>
                </a:solidFill>
              </a:defRPr>
            </a:lvl4pPr>
            <a:lvl5pPr marL="857341" indent="0">
              <a:buNone/>
              <a:defRPr sz="656">
                <a:solidFill>
                  <a:schemeClr val="tx1">
                    <a:tint val="75000"/>
                  </a:schemeClr>
                </a:solidFill>
              </a:defRPr>
            </a:lvl5pPr>
            <a:lvl6pPr marL="1071677" indent="0">
              <a:buNone/>
              <a:defRPr sz="656">
                <a:solidFill>
                  <a:schemeClr val="tx1">
                    <a:tint val="75000"/>
                  </a:schemeClr>
                </a:solidFill>
              </a:defRPr>
            </a:lvl6pPr>
            <a:lvl7pPr marL="1286012" indent="0">
              <a:buNone/>
              <a:defRPr sz="656">
                <a:solidFill>
                  <a:schemeClr val="tx1">
                    <a:tint val="75000"/>
                  </a:schemeClr>
                </a:solidFill>
              </a:defRPr>
            </a:lvl7pPr>
            <a:lvl8pPr marL="1500348" indent="0">
              <a:buNone/>
              <a:defRPr sz="656">
                <a:solidFill>
                  <a:schemeClr val="tx1">
                    <a:tint val="75000"/>
                  </a:schemeClr>
                </a:solidFill>
              </a:defRPr>
            </a:lvl8pPr>
            <a:lvl9pPr marL="1714683" indent="0">
              <a:buNone/>
              <a:defRPr sz="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312" y="1185334"/>
            <a:ext cx="1893094" cy="3352565"/>
          </a:xfrm>
        </p:spPr>
        <p:txBody>
          <a:bodyPr/>
          <a:lstStyle>
            <a:lvl1pPr>
              <a:defRPr sz="1313"/>
            </a:lvl1pPr>
            <a:lvl2pPr>
              <a:defRPr sz="1125"/>
            </a:lvl2pPr>
            <a:lvl3pPr>
              <a:defRPr sz="938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8844" y="1185334"/>
            <a:ext cx="1893094" cy="3352565"/>
          </a:xfrm>
        </p:spPr>
        <p:txBody>
          <a:bodyPr/>
          <a:lstStyle>
            <a:lvl1pPr>
              <a:defRPr sz="1313"/>
            </a:lvl1pPr>
            <a:lvl2pPr>
              <a:defRPr sz="1125"/>
            </a:lvl2pPr>
            <a:lvl3pPr>
              <a:defRPr sz="938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313" y="1137121"/>
            <a:ext cx="1893838" cy="473898"/>
          </a:xfrm>
        </p:spPr>
        <p:txBody>
          <a:bodyPr anchor="b"/>
          <a:lstStyle>
            <a:lvl1pPr marL="0" indent="0">
              <a:buNone/>
              <a:defRPr sz="1125" b="1"/>
            </a:lvl1pPr>
            <a:lvl2pPr marL="214335" indent="0">
              <a:buNone/>
              <a:defRPr sz="938" b="1"/>
            </a:lvl2pPr>
            <a:lvl3pPr marL="428671" indent="0">
              <a:buNone/>
              <a:defRPr sz="844" b="1"/>
            </a:lvl3pPr>
            <a:lvl4pPr marL="643006" indent="0">
              <a:buNone/>
              <a:defRPr sz="750" b="1"/>
            </a:lvl4pPr>
            <a:lvl5pPr marL="857341" indent="0">
              <a:buNone/>
              <a:defRPr sz="750" b="1"/>
            </a:lvl5pPr>
            <a:lvl6pPr marL="1071677" indent="0">
              <a:buNone/>
              <a:defRPr sz="750" b="1"/>
            </a:lvl6pPr>
            <a:lvl7pPr marL="1286012" indent="0">
              <a:buNone/>
              <a:defRPr sz="750" b="1"/>
            </a:lvl7pPr>
            <a:lvl8pPr marL="1500348" indent="0">
              <a:buNone/>
              <a:defRPr sz="750" b="1"/>
            </a:lvl8pPr>
            <a:lvl9pPr marL="1714683" indent="0">
              <a:buNone/>
              <a:defRPr sz="7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313" y="1611019"/>
            <a:ext cx="1893838" cy="2926880"/>
          </a:xfrm>
        </p:spPr>
        <p:txBody>
          <a:bodyPr/>
          <a:lstStyle>
            <a:lvl1pPr>
              <a:defRPr sz="1125"/>
            </a:lvl1pPr>
            <a:lvl2pPr>
              <a:defRPr sz="938"/>
            </a:lvl2pPr>
            <a:lvl3pPr>
              <a:defRPr sz="844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7356" y="1137121"/>
            <a:ext cx="1894582" cy="473898"/>
          </a:xfrm>
        </p:spPr>
        <p:txBody>
          <a:bodyPr anchor="b"/>
          <a:lstStyle>
            <a:lvl1pPr marL="0" indent="0">
              <a:buNone/>
              <a:defRPr sz="1125" b="1"/>
            </a:lvl1pPr>
            <a:lvl2pPr marL="214335" indent="0">
              <a:buNone/>
              <a:defRPr sz="938" b="1"/>
            </a:lvl2pPr>
            <a:lvl3pPr marL="428671" indent="0">
              <a:buNone/>
              <a:defRPr sz="844" b="1"/>
            </a:lvl3pPr>
            <a:lvl4pPr marL="643006" indent="0">
              <a:buNone/>
              <a:defRPr sz="750" b="1"/>
            </a:lvl4pPr>
            <a:lvl5pPr marL="857341" indent="0">
              <a:buNone/>
              <a:defRPr sz="750" b="1"/>
            </a:lvl5pPr>
            <a:lvl6pPr marL="1071677" indent="0">
              <a:buNone/>
              <a:defRPr sz="750" b="1"/>
            </a:lvl6pPr>
            <a:lvl7pPr marL="1286012" indent="0">
              <a:buNone/>
              <a:defRPr sz="750" b="1"/>
            </a:lvl7pPr>
            <a:lvl8pPr marL="1500348" indent="0">
              <a:buNone/>
              <a:defRPr sz="750" b="1"/>
            </a:lvl8pPr>
            <a:lvl9pPr marL="1714683" indent="0">
              <a:buNone/>
              <a:defRPr sz="7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7356" y="1611019"/>
            <a:ext cx="1894582" cy="2926880"/>
          </a:xfrm>
        </p:spPr>
        <p:txBody>
          <a:bodyPr/>
          <a:lstStyle>
            <a:lvl1pPr>
              <a:defRPr sz="1125"/>
            </a:lvl1pPr>
            <a:lvl2pPr>
              <a:defRPr sz="938"/>
            </a:lvl2pPr>
            <a:lvl3pPr>
              <a:defRPr sz="844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13/12/202323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13/12/202323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13/12/202323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202259"/>
            <a:ext cx="1410147" cy="860778"/>
          </a:xfrm>
        </p:spPr>
        <p:txBody>
          <a:bodyPr anchor="b"/>
          <a:lstStyle>
            <a:lvl1pPr algn="l">
              <a:defRPr sz="93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805" y="202260"/>
            <a:ext cx="2396133" cy="4335639"/>
          </a:xfrm>
        </p:spPr>
        <p:txBody>
          <a:bodyPr/>
          <a:lstStyle>
            <a:lvl1pPr>
              <a:defRPr sz="1500"/>
            </a:lvl1pPr>
            <a:lvl2pPr>
              <a:defRPr sz="1313"/>
            </a:lvl2pPr>
            <a:lvl3pPr>
              <a:defRPr sz="1125"/>
            </a:lvl3pPr>
            <a:lvl4pPr>
              <a:defRPr sz="938"/>
            </a:lvl4pPr>
            <a:lvl5pPr>
              <a:defRPr sz="938"/>
            </a:lvl5pPr>
            <a:lvl6pPr>
              <a:defRPr sz="938"/>
            </a:lvl6pPr>
            <a:lvl7pPr>
              <a:defRPr sz="938"/>
            </a:lvl7pPr>
            <a:lvl8pPr>
              <a:defRPr sz="938"/>
            </a:lvl8pPr>
            <a:lvl9pPr>
              <a:defRPr sz="9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313" y="1063038"/>
            <a:ext cx="1410147" cy="3474861"/>
          </a:xfrm>
        </p:spPr>
        <p:txBody>
          <a:bodyPr/>
          <a:lstStyle>
            <a:lvl1pPr marL="0" indent="0">
              <a:buNone/>
              <a:defRPr sz="656"/>
            </a:lvl1pPr>
            <a:lvl2pPr marL="214335" indent="0">
              <a:buNone/>
              <a:defRPr sz="563"/>
            </a:lvl2pPr>
            <a:lvl3pPr marL="428671" indent="0">
              <a:buNone/>
              <a:defRPr sz="469"/>
            </a:lvl3pPr>
            <a:lvl4pPr marL="643006" indent="0">
              <a:buNone/>
              <a:defRPr sz="422"/>
            </a:lvl4pPr>
            <a:lvl5pPr marL="857341" indent="0">
              <a:buNone/>
              <a:defRPr sz="422"/>
            </a:lvl5pPr>
            <a:lvl6pPr marL="1071677" indent="0">
              <a:buNone/>
              <a:defRPr sz="422"/>
            </a:lvl6pPr>
            <a:lvl7pPr marL="1286012" indent="0">
              <a:buNone/>
              <a:defRPr sz="422"/>
            </a:lvl7pPr>
            <a:lvl8pPr marL="1500348" indent="0">
              <a:buNone/>
              <a:defRPr sz="422"/>
            </a:lvl8pPr>
            <a:lvl9pPr marL="1714683" indent="0">
              <a:buNone/>
              <a:defRPr sz="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35" y="3556000"/>
            <a:ext cx="2571750" cy="419806"/>
          </a:xfrm>
        </p:spPr>
        <p:txBody>
          <a:bodyPr anchor="b"/>
          <a:lstStyle>
            <a:lvl1pPr algn="l">
              <a:defRPr sz="93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0135" y="453907"/>
            <a:ext cx="2571750" cy="3048000"/>
          </a:xfrm>
        </p:spPr>
        <p:txBody>
          <a:bodyPr/>
          <a:lstStyle>
            <a:lvl1pPr marL="0" indent="0">
              <a:buNone/>
              <a:defRPr sz="1500"/>
            </a:lvl1pPr>
            <a:lvl2pPr marL="214335" indent="0">
              <a:buNone/>
              <a:defRPr sz="1313"/>
            </a:lvl2pPr>
            <a:lvl3pPr marL="428671" indent="0">
              <a:buNone/>
              <a:defRPr sz="1125"/>
            </a:lvl3pPr>
            <a:lvl4pPr marL="643006" indent="0">
              <a:buNone/>
              <a:defRPr sz="938"/>
            </a:lvl4pPr>
            <a:lvl5pPr marL="857341" indent="0">
              <a:buNone/>
              <a:defRPr sz="938"/>
            </a:lvl5pPr>
            <a:lvl6pPr marL="1071677" indent="0">
              <a:buNone/>
              <a:defRPr sz="938"/>
            </a:lvl6pPr>
            <a:lvl7pPr marL="1286012" indent="0">
              <a:buNone/>
              <a:defRPr sz="938"/>
            </a:lvl7pPr>
            <a:lvl8pPr marL="1500348" indent="0">
              <a:buNone/>
              <a:defRPr sz="938"/>
            </a:lvl8pPr>
            <a:lvl9pPr marL="1714683" indent="0">
              <a:buNone/>
              <a:defRPr sz="93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35" y="3975806"/>
            <a:ext cx="2571750" cy="596194"/>
          </a:xfrm>
        </p:spPr>
        <p:txBody>
          <a:bodyPr/>
          <a:lstStyle>
            <a:lvl1pPr marL="0" indent="0">
              <a:buNone/>
              <a:defRPr sz="656"/>
            </a:lvl1pPr>
            <a:lvl2pPr marL="214335" indent="0">
              <a:buNone/>
              <a:defRPr sz="563"/>
            </a:lvl2pPr>
            <a:lvl3pPr marL="428671" indent="0">
              <a:buNone/>
              <a:defRPr sz="469"/>
            </a:lvl3pPr>
            <a:lvl4pPr marL="643006" indent="0">
              <a:buNone/>
              <a:defRPr sz="422"/>
            </a:lvl4pPr>
            <a:lvl5pPr marL="857341" indent="0">
              <a:buNone/>
              <a:defRPr sz="422"/>
            </a:lvl5pPr>
            <a:lvl6pPr marL="1071677" indent="0">
              <a:buNone/>
              <a:defRPr sz="422"/>
            </a:lvl6pPr>
            <a:lvl7pPr marL="1286012" indent="0">
              <a:buNone/>
              <a:defRPr sz="422"/>
            </a:lvl7pPr>
            <a:lvl8pPr marL="1500348" indent="0">
              <a:buNone/>
              <a:defRPr sz="422"/>
            </a:lvl8pPr>
            <a:lvl9pPr marL="1714683" indent="0">
              <a:buNone/>
              <a:defRPr sz="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13/12/202323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3" y="203435"/>
            <a:ext cx="3857625" cy="846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313" y="1185334"/>
            <a:ext cx="3857625" cy="3352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313" y="4708408"/>
            <a:ext cx="1000125" cy="270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13/12/202323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4469" y="4708408"/>
            <a:ext cx="1357313" cy="270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71813" y="4708408"/>
            <a:ext cx="1000125" cy="270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8671" rtl="0" eaLnBrk="1" latinLnBrk="0" hangingPunct="1">
        <a:spcBef>
          <a:spcPct val="0"/>
        </a:spcBef>
        <a:buNone/>
        <a:defRPr sz="2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752" indent="-160752" algn="l" defTabSz="42867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8295" indent="-133960" algn="l" defTabSz="428671" rtl="0" eaLnBrk="1" latinLnBrk="0" hangingPunct="1">
        <a:spcBef>
          <a:spcPct val="20000"/>
        </a:spcBef>
        <a:buFont typeface="Arial" pitchFamily="34" charset="0"/>
        <a:buChar char="–"/>
        <a:defRPr sz="1313" kern="1200">
          <a:solidFill>
            <a:schemeClr val="tx1"/>
          </a:solidFill>
          <a:latin typeface="+mn-lt"/>
          <a:ea typeface="+mn-ea"/>
          <a:cs typeface="+mn-cs"/>
        </a:defRPr>
      </a:lvl2pPr>
      <a:lvl3pPr marL="535838" indent="-107168" algn="l" defTabSz="428671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750174" indent="-107168" algn="l" defTabSz="428671" rtl="0" eaLnBrk="1" latinLnBrk="0" hangingPunct="1">
        <a:spcBef>
          <a:spcPct val="20000"/>
        </a:spcBef>
        <a:buFont typeface="Arial" pitchFamily="34" charset="0"/>
        <a:buChar char="–"/>
        <a:defRPr sz="938" kern="1200">
          <a:solidFill>
            <a:schemeClr val="tx1"/>
          </a:solidFill>
          <a:latin typeface="+mn-lt"/>
          <a:ea typeface="+mn-ea"/>
          <a:cs typeface="+mn-cs"/>
        </a:defRPr>
      </a:lvl4pPr>
      <a:lvl5pPr marL="964509" indent="-107168" algn="l" defTabSz="428671" rtl="0" eaLnBrk="1" latinLnBrk="0" hangingPunct="1">
        <a:spcBef>
          <a:spcPct val="20000"/>
        </a:spcBef>
        <a:buFont typeface="Arial" pitchFamily="34" charset="0"/>
        <a:buChar char="»"/>
        <a:defRPr sz="938" kern="1200">
          <a:solidFill>
            <a:schemeClr val="tx1"/>
          </a:solidFill>
          <a:latin typeface="+mn-lt"/>
          <a:ea typeface="+mn-ea"/>
          <a:cs typeface="+mn-cs"/>
        </a:defRPr>
      </a:lvl5pPr>
      <a:lvl6pPr marL="1178844" indent="-107168" algn="l" defTabSz="428671" rtl="0" eaLnBrk="1" latinLnBrk="0" hangingPunct="1">
        <a:spcBef>
          <a:spcPct val="20000"/>
        </a:spcBef>
        <a:buFont typeface="Arial" pitchFamily="34" charset="0"/>
        <a:buChar char="•"/>
        <a:defRPr sz="938" kern="1200">
          <a:solidFill>
            <a:schemeClr val="tx1"/>
          </a:solidFill>
          <a:latin typeface="+mn-lt"/>
          <a:ea typeface="+mn-ea"/>
          <a:cs typeface="+mn-cs"/>
        </a:defRPr>
      </a:lvl6pPr>
      <a:lvl7pPr marL="1393180" indent="-107168" algn="l" defTabSz="428671" rtl="0" eaLnBrk="1" latinLnBrk="0" hangingPunct="1">
        <a:spcBef>
          <a:spcPct val="20000"/>
        </a:spcBef>
        <a:buFont typeface="Arial" pitchFamily="34" charset="0"/>
        <a:buChar char="•"/>
        <a:defRPr sz="938" kern="1200">
          <a:solidFill>
            <a:schemeClr val="tx1"/>
          </a:solidFill>
          <a:latin typeface="+mn-lt"/>
          <a:ea typeface="+mn-ea"/>
          <a:cs typeface="+mn-cs"/>
        </a:defRPr>
      </a:lvl7pPr>
      <a:lvl8pPr marL="1607515" indent="-107168" algn="l" defTabSz="428671" rtl="0" eaLnBrk="1" latinLnBrk="0" hangingPunct="1">
        <a:spcBef>
          <a:spcPct val="20000"/>
        </a:spcBef>
        <a:buFont typeface="Arial" pitchFamily="34" charset="0"/>
        <a:buChar char="•"/>
        <a:defRPr sz="938" kern="1200">
          <a:solidFill>
            <a:schemeClr val="tx1"/>
          </a:solidFill>
          <a:latin typeface="+mn-lt"/>
          <a:ea typeface="+mn-ea"/>
          <a:cs typeface="+mn-cs"/>
        </a:defRPr>
      </a:lvl8pPr>
      <a:lvl9pPr marL="1821851" indent="-107168" algn="l" defTabSz="428671" rtl="0" eaLnBrk="1" latinLnBrk="0" hangingPunct="1">
        <a:spcBef>
          <a:spcPct val="20000"/>
        </a:spcBef>
        <a:buFont typeface="Arial" pitchFamily="34" charset="0"/>
        <a:buChar char="•"/>
        <a:defRPr sz="9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1pPr>
      <a:lvl2pPr marL="214335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2pPr>
      <a:lvl3pPr marL="428671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43006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4pPr>
      <a:lvl5pPr marL="857341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5pPr>
      <a:lvl6pPr marL="1071677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86012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500348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714683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507546" y="333708"/>
            <a:ext cx="6099112" cy="576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90"/>
              </a:lnSpc>
              <a:spcBef>
                <a:spcPct val="0"/>
              </a:spcBef>
            </a:pPr>
            <a:r>
              <a:rPr lang="en-US" sz="4800" b="1">
                <a:solidFill>
                  <a:srgbClr val="2E1B5B"/>
                </a:solidFill>
                <a:latin typeface="+mj-lt"/>
                <a:cs typeface="Times New Roman" panose="02020603050405020304" pitchFamily="18" charset="0"/>
              </a:rPr>
              <a:t>CÀI ĐẶT ÂM THANH</a:t>
            </a:r>
          </a:p>
        </p:txBody>
      </p:sp>
      <p:sp>
        <p:nvSpPr>
          <p:cNvPr id="17" name="Freeform 2">
            <a:extLst>
              <a:ext uri="{FF2B5EF4-FFF2-40B4-BE49-F238E27FC236}">
                <a16:creationId xmlns:a16="http://schemas.microsoft.com/office/drawing/2014/main" id="{851C2F4C-A73A-F59B-F56E-C81719A288D9}"/>
              </a:ext>
            </a:extLst>
          </p:cNvPr>
          <p:cNvSpPr/>
          <p:nvPr/>
        </p:nvSpPr>
        <p:spPr>
          <a:xfrm>
            <a:off x="-224383" y="6858540"/>
            <a:ext cx="4371753" cy="834608"/>
          </a:xfrm>
          <a:custGeom>
            <a:avLst/>
            <a:gdLst/>
            <a:ahLst/>
            <a:cxnLst/>
            <a:rect l="l" t="t" r="r" b="b"/>
            <a:pathLst>
              <a:path w="9326406" h="1780496">
                <a:moveTo>
                  <a:pt x="0" y="0"/>
                </a:moveTo>
                <a:lnTo>
                  <a:pt x="9326405" y="0"/>
                </a:lnTo>
                <a:lnTo>
                  <a:pt x="9326405" y="1780495"/>
                </a:lnTo>
                <a:lnTo>
                  <a:pt x="0" y="1780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478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F515F684-DA56-5F00-92EA-86D2A7E3781D}"/>
              </a:ext>
            </a:extLst>
          </p:cNvPr>
          <p:cNvSpPr/>
          <p:nvPr/>
        </p:nvSpPr>
        <p:spPr>
          <a:xfrm>
            <a:off x="4147369" y="6858540"/>
            <a:ext cx="4371753" cy="834608"/>
          </a:xfrm>
          <a:custGeom>
            <a:avLst/>
            <a:gdLst/>
            <a:ahLst/>
            <a:cxnLst/>
            <a:rect l="l" t="t" r="r" b="b"/>
            <a:pathLst>
              <a:path w="9326406" h="1780496">
                <a:moveTo>
                  <a:pt x="0" y="0"/>
                </a:moveTo>
                <a:lnTo>
                  <a:pt x="9326406" y="0"/>
                </a:lnTo>
                <a:lnTo>
                  <a:pt x="9326406" y="1780495"/>
                </a:lnTo>
                <a:lnTo>
                  <a:pt x="0" y="1780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478"/>
          </a:p>
        </p:txBody>
      </p:sp>
      <p:pic>
        <p:nvPicPr>
          <p:cNvPr id="20" name="Picture 19" descr="A pink speaker with waves&#10;&#10;Description automatically generated">
            <a:extLst>
              <a:ext uri="{FF2B5EF4-FFF2-40B4-BE49-F238E27FC236}">
                <a16:creationId xmlns:a16="http://schemas.microsoft.com/office/drawing/2014/main" id="{AC0F9474-FF79-9AAA-A7DB-3DBCD8C9F9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56209">
            <a:off x="-282083" y="-23087"/>
            <a:ext cx="2229730" cy="12896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C2E1FEA-4243-CF83-39CA-E6B70030777B}"/>
              </a:ext>
            </a:extLst>
          </p:cNvPr>
          <p:cNvSpPr txBox="1"/>
          <p:nvPr/>
        </p:nvSpPr>
        <p:spPr>
          <a:xfrm>
            <a:off x="97040" y="1251908"/>
            <a:ext cx="4594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600" b="1">
                <a:solidFill>
                  <a:srgbClr val="0070C0"/>
                </a:solidFill>
                <a:latin typeface="+mj-lt"/>
              </a:rPr>
              <a:t>Chọn âm thanh nền.</a:t>
            </a:r>
          </a:p>
        </p:txBody>
      </p:sp>
      <p:pic>
        <p:nvPicPr>
          <p:cNvPr id="23" name="Picture 22" descr="A black folder with yellow text&#10;&#10;Description automatically generated">
            <a:extLst>
              <a:ext uri="{FF2B5EF4-FFF2-40B4-BE49-F238E27FC236}">
                <a16:creationId xmlns:a16="http://schemas.microsoft.com/office/drawing/2014/main" id="{1517F986-D3CF-3789-FEF3-4FD91ECCCD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68" y="1598323"/>
            <a:ext cx="1853146" cy="1853146"/>
          </a:xfrm>
          <a:prstGeom prst="rect">
            <a:avLst/>
          </a:prstGeom>
        </p:spPr>
      </p:pic>
      <p:pic>
        <p:nvPicPr>
          <p:cNvPr id="24" name="Picture 23" descr="A black folder with yellow text&#10;&#10;Description automatically generated">
            <a:extLst>
              <a:ext uri="{FF2B5EF4-FFF2-40B4-BE49-F238E27FC236}">
                <a16:creationId xmlns:a16="http://schemas.microsoft.com/office/drawing/2014/main" id="{6A7A3E99-1154-CE52-2EC3-ED63CF11C4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223" y="1611060"/>
            <a:ext cx="1853146" cy="1853146"/>
          </a:xfrm>
          <a:prstGeom prst="rect">
            <a:avLst/>
          </a:prstGeom>
        </p:spPr>
      </p:pic>
      <p:pic>
        <p:nvPicPr>
          <p:cNvPr id="25" name="Picture 24" descr="A black folder with yellow text&#10;&#10;Description automatically generated">
            <a:extLst>
              <a:ext uri="{FF2B5EF4-FFF2-40B4-BE49-F238E27FC236}">
                <a16:creationId xmlns:a16="http://schemas.microsoft.com/office/drawing/2014/main" id="{FC8C1CF3-3E95-043B-BA4D-A98BC953CE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33" y="1619433"/>
            <a:ext cx="1853146" cy="1853146"/>
          </a:xfrm>
          <a:prstGeom prst="rect">
            <a:avLst/>
          </a:prstGeom>
        </p:spPr>
      </p:pic>
      <p:pic>
        <p:nvPicPr>
          <p:cNvPr id="26" name="Picture 25" descr="A black folder with yellow text&#10;&#10;Description automatically generated">
            <a:extLst>
              <a:ext uri="{FF2B5EF4-FFF2-40B4-BE49-F238E27FC236}">
                <a16:creationId xmlns:a16="http://schemas.microsoft.com/office/drawing/2014/main" id="{BC51BEE0-91E6-4FAC-80C0-7B6E673DC5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786" y="1614489"/>
            <a:ext cx="1853146" cy="185314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E60D6A9-078B-EF46-E4A8-F5DCF59480BA}"/>
              </a:ext>
            </a:extLst>
          </p:cNvPr>
          <p:cNvSpPr txBox="1"/>
          <p:nvPr/>
        </p:nvSpPr>
        <p:spPr>
          <a:xfrm>
            <a:off x="97040" y="3274308"/>
            <a:ext cx="78978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b="1">
                <a:latin typeface="+mj-lt"/>
              </a:rPr>
              <a:t>Nhấn lần lượt các phím số 1, 2, 3, 4 để nghe thử </a:t>
            </a:r>
          </a:p>
          <a:p>
            <a:r>
              <a:rPr lang="en-US" sz="2800" b="1">
                <a:latin typeface="+mj-lt"/>
              </a:rPr>
              <a:t>các âm thanh nền ở bên trên.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FF9CBF-BB89-7EEF-0D20-4035966E67E6}"/>
              </a:ext>
            </a:extLst>
          </p:cNvPr>
          <p:cNvSpPr txBox="1"/>
          <p:nvPr/>
        </p:nvSpPr>
        <p:spPr>
          <a:xfrm>
            <a:off x="97040" y="4249559"/>
            <a:ext cx="76964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è"/>
            </a:pPr>
            <a:r>
              <a:rPr lang="en-US" sz="2800" b="1">
                <a:latin typeface="+mj-lt"/>
                <a:sym typeface="Wingdings" panose="05000000000000000000" pitchFamily="2" charset="2"/>
              </a:rPr>
              <a:t>Sau đó muốn chọn âm thanh nào thì phát ngay </a:t>
            </a:r>
          </a:p>
          <a:p>
            <a:r>
              <a:rPr lang="en-US" sz="2800" b="1">
                <a:latin typeface="+mj-lt"/>
                <a:sym typeface="Wingdings" panose="05000000000000000000" pitchFamily="2" charset="2"/>
              </a:rPr>
              <a:t>âm thanh đó rồi bấm phím P để hoàn tất lựa chọn</a:t>
            </a:r>
            <a:endParaRPr lang="en-US" sz="2800" b="1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00FB6B-62F2-341E-A574-BCE642ACCE91}"/>
              </a:ext>
            </a:extLst>
          </p:cNvPr>
          <p:cNvSpPr txBox="1"/>
          <p:nvPr/>
        </p:nvSpPr>
        <p:spPr>
          <a:xfrm>
            <a:off x="115373" y="5111288"/>
            <a:ext cx="4217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+mj-lt"/>
              </a:rPr>
              <a:t>2.   Bật/Tắt âm thanh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EB5A7F-F3ED-A448-254B-242BF19BC932}"/>
              </a:ext>
            </a:extLst>
          </p:cNvPr>
          <p:cNvSpPr txBox="1"/>
          <p:nvPr/>
        </p:nvSpPr>
        <p:spPr>
          <a:xfrm>
            <a:off x="115373" y="5660038"/>
            <a:ext cx="67799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+mj-lt"/>
              </a:rPr>
              <a:t>Nhấn phím Q để </a:t>
            </a:r>
            <a:r>
              <a:rPr lang="en-US" sz="2800" b="1">
                <a:solidFill>
                  <a:srgbClr val="FF0000"/>
                </a:solidFill>
                <a:latin typeface="+mj-lt"/>
              </a:rPr>
              <a:t>BẬT/TẮT </a:t>
            </a:r>
            <a:r>
              <a:rPr lang="en-US" sz="2800" b="1">
                <a:latin typeface="+mj-lt"/>
              </a:rPr>
              <a:t>âm thanh nền.</a:t>
            </a:r>
          </a:p>
          <a:p>
            <a:r>
              <a:rPr lang="en-US" sz="2800" b="1">
                <a:latin typeface="+mj-lt"/>
              </a:rPr>
              <a:t>Nhấn phím W để </a:t>
            </a:r>
            <a:r>
              <a:rPr lang="en-US" sz="2800" b="1">
                <a:solidFill>
                  <a:srgbClr val="FF0000"/>
                </a:solidFill>
                <a:latin typeface="+mj-lt"/>
              </a:rPr>
              <a:t>BẬT/TẮT </a:t>
            </a:r>
            <a:r>
              <a:rPr lang="en-US" sz="2800" b="1">
                <a:latin typeface="+mj-lt"/>
              </a:rPr>
              <a:t>âm thanh trò chơi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ED9422-411C-975B-AC6D-FDD3FC1B1A69}"/>
              </a:ext>
            </a:extLst>
          </p:cNvPr>
          <p:cNvSpPr txBox="1"/>
          <p:nvPr/>
        </p:nvSpPr>
        <p:spPr>
          <a:xfrm>
            <a:off x="97040" y="6536288"/>
            <a:ext cx="6419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latin typeface="+mj-lt"/>
              </a:rPr>
              <a:t>Ghi chú: âm thanh trò chơi là tiếng bước chân của nhân vật.</a:t>
            </a:r>
          </a:p>
        </p:txBody>
      </p:sp>
      <p:sp>
        <p:nvSpPr>
          <p:cNvPr id="32" name="Freeform 10">
            <a:extLst>
              <a:ext uri="{FF2B5EF4-FFF2-40B4-BE49-F238E27FC236}">
                <a16:creationId xmlns:a16="http://schemas.microsoft.com/office/drawing/2014/main" id="{2FCFBF02-1E3D-F8F1-43F5-4E2B09C441B6}"/>
              </a:ext>
            </a:extLst>
          </p:cNvPr>
          <p:cNvSpPr/>
          <p:nvPr/>
        </p:nvSpPr>
        <p:spPr>
          <a:xfrm>
            <a:off x="5863191" y="914843"/>
            <a:ext cx="2458741" cy="599039"/>
          </a:xfrm>
          <a:custGeom>
            <a:avLst/>
            <a:gdLst/>
            <a:ahLst/>
            <a:cxnLst/>
            <a:rect l="l" t="t" r="r" b="b"/>
            <a:pathLst>
              <a:path w="5245314" h="1277949">
                <a:moveTo>
                  <a:pt x="0" y="0"/>
                </a:moveTo>
                <a:lnTo>
                  <a:pt x="5245314" y="0"/>
                </a:lnTo>
                <a:lnTo>
                  <a:pt x="5245314" y="1277949"/>
                </a:lnTo>
                <a:lnTo>
                  <a:pt x="0" y="12779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478"/>
          </a:p>
        </p:txBody>
      </p:sp>
      <p:sp>
        <p:nvSpPr>
          <p:cNvPr id="34" name="Freeform 4">
            <a:extLst>
              <a:ext uri="{FF2B5EF4-FFF2-40B4-BE49-F238E27FC236}">
                <a16:creationId xmlns:a16="http://schemas.microsoft.com/office/drawing/2014/main" id="{5183A8B6-93BD-D84D-B85F-493EA16382A2}"/>
              </a:ext>
            </a:extLst>
          </p:cNvPr>
          <p:cNvSpPr/>
          <p:nvPr/>
        </p:nvSpPr>
        <p:spPr>
          <a:xfrm>
            <a:off x="6772925" y="6241293"/>
            <a:ext cx="239671" cy="599178"/>
          </a:xfrm>
          <a:custGeom>
            <a:avLst/>
            <a:gdLst/>
            <a:ahLst/>
            <a:cxnLst/>
            <a:rect l="l" t="t" r="r" b="b"/>
            <a:pathLst>
              <a:path w="511299" h="1278247">
                <a:moveTo>
                  <a:pt x="0" y="0"/>
                </a:moveTo>
                <a:lnTo>
                  <a:pt x="511299" y="0"/>
                </a:lnTo>
                <a:lnTo>
                  <a:pt x="511299" y="1278247"/>
                </a:lnTo>
                <a:lnTo>
                  <a:pt x="0" y="12782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478"/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C7D62FCF-35F7-C528-018B-353EC861B714}"/>
              </a:ext>
            </a:extLst>
          </p:cNvPr>
          <p:cNvSpPr/>
          <p:nvPr/>
        </p:nvSpPr>
        <p:spPr>
          <a:xfrm>
            <a:off x="7747561" y="5104502"/>
            <a:ext cx="884710" cy="1768678"/>
          </a:xfrm>
          <a:custGeom>
            <a:avLst/>
            <a:gdLst/>
            <a:ahLst/>
            <a:cxnLst/>
            <a:rect l="l" t="t" r="r" b="b"/>
            <a:pathLst>
              <a:path w="1649689" h="3217479">
                <a:moveTo>
                  <a:pt x="0" y="0"/>
                </a:moveTo>
                <a:lnTo>
                  <a:pt x="1649689" y="0"/>
                </a:lnTo>
                <a:lnTo>
                  <a:pt x="1649689" y="3217479"/>
                </a:lnTo>
                <a:lnTo>
                  <a:pt x="0" y="32174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478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2440C766-B489-363B-6976-F5BD4A21FC6B}"/>
              </a:ext>
            </a:extLst>
          </p:cNvPr>
          <p:cNvSpPr/>
          <p:nvPr/>
        </p:nvSpPr>
        <p:spPr>
          <a:xfrm flipH="1">
            <a:off x="7038180" y="6027738"/>
            <a:ext cx="762904" cy="830802"/>
          </a:xfrm>
          <a:custGeom>
            <a:avLst/>
            <a:gdLst/>
            <a:ahLst/>
            <a:cxnLst/>
            <a:rect l="l" t="t" r="r" b="b"/>
            <a:pathLst>
              <a:path w="1624142" h="1772377">
                <a:moveTo>
                  <a:pt x="0" y="0"/>
                </a:moveTo>
                <a:lnTo>
                  <a:pt x="1624142" y="0"/>
                </a:lnTo>
                <a:lnTo>
                  <a:pt x="1624142" y="1772377"/>
                </a:lnTo>
                <a:lnTo>
                  <a:pt x="0" y="177237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478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99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Retro Playful Asking Game Presentation</dc:title>
  <dc:creator>Tu Ne</dc:creator>
  <cp:lastModifiedBy>DOAN HUYNH NGUYEN CHAU THANH  TU</cp:lastModifiedBy>
  <cp:revision>2</cp:revision>
  <dcterms:created xsi:type="dcterms:W3CDTF">2006-08-16T00:00:00Z</dcterms:created>
  <dcterms:modified xsi:type="dcterms:W3CDTF">2023-12-13T15:54:48Z</dcterms:modified>
  <dc:identifier>DAF230XPTfI</dc:identifier>
</cp:coreProperties>
</file>