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4"/>
  </p:sldIdLst>
  <p:sldSz cx="6667500" cy="5715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itka Small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105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21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31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41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52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62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733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838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1614" y="90"/>
      </p:cViewPr>
      <p:guideLst>
        <p:guide orient="horz" pos="1200"/>
        <p:guide pos="1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fonts/font4.fntdata" Id="rId8" /><Relationship Type="http://schemas.openxmlformats.org/officeDocument/2006/relationships/presProps" Target="presProps.xml" Id="rId13" /><Relationship Type="http://schemas.openxmlformats.org/officeDocument/2006/relationships/font" Target="fonts/font3.fntdata" Id="rId7" /><Relationship Type="http://schemas.openxmlformats.org/officeDocument/2006/relationships/font" Target="fonts/font8.fntdata" Id="rId1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font" Target="fonts/font2.fntdata" Id="rId6" /><Relationship Type="http://schemas.openxmlformats.org/officeDocument/2006/relationships/font" Target="fonts/font7.fntdata" Id="rId11" /><Relationship Type="http://schemas.openxmlformats.org/officeDocument/2006/relationships/font" Target="fonts/font1.fntdata" Id="rId5" /><Relationship Type="http://schemas.openxmlformats.org/officeDocument/2006/relationships/theme" Target="theme/theme1.xml" Id="rId15" /><Relationship Type="http://schemas.openxmlformats.org/officeDocument/2006/relationships/font" Target="fonts/font6.fntdata" Id="rId10" /><Relationship Type="http://schemas.openxmlformats.org/officeDocument/2006/relationships/slide" Target="slides/slide3.xml" Id="rId4" /><Relationship Type="http://schemas.openxmlformats.org/officeDocument/2006/relationships/font" Target="fonts/font5.fntdata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31" y="1183569"/>
            <a:ext cx="2833688" cy="816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2159001"/>
            <a:ext cx="2333625" cy="9736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9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6969" y="152577"/>
            <a:ext cx="750094" cy="3250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7" y="152577"/>
            <a:ext cx="2194719" cy="3250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43" y="2448279"/>
            <a:ext cx="2833688" cy="756708"/>
          </a:xfrm>
        </p:spPr>
        <p:txBody>
          <a:bodyPr anchor="t"/>
          <a:lstStyle>
            <a:lvl1pPr algn="l">
              <a:defRPr sz="14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43" y="1614841"/>
            <a:ext cx="2833688" cy="833437"/>
          </a:xfrm>
        </p:spPr>
        <p:txBody>
          <a:bodyPr anchor="b"/>
          <a:lstStyle>
            <a:lvl1pPr marL="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1pPr>
            <a:lvl2pPr marL="163290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2pPr>
            <a:lvl3pPr marL="326581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8987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31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164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9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430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06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688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656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7" y="852840"/>
            <a:ext cx="1472986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7" y="1208264"/>
            <a:ext cx="1472986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3499" y="852840"/>
            <a:ext cx="1473564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3499" y="1208264"/>
            <a:ext cx="1473564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51695"/>
            <a:ext cx="1096781" cy="64558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404" y="151695"/>
            <a:ext cx="1863659" cy="3251729"/>
          </a:xfrm>
        </p:spPr>
        <p:txBody>
          <a:bodyPr/>
          <a:lstStyle>
            <a:lvl1pPr>
              <a:defRPr sz="1143"/>
            </a:lvl1pPr>
            <a:lvl2pPr>
              <a:defRPr sz="1000"/>
            </a:lvl2pPr>
            <a:lvl3pPr>
              <a:defRPr sz="857"/>
            </a:lvl3pPr>
            <a:lvl4pPr>
              <a:defRPr sz="714"/>
            </a:lvl4pPr>
            <a:lvl5pPr>
              <a:defRPr sz="714"/>
            </a:lvl5pPr>
            <a:lvl6pPr>
              <a:defRPr sz="714"/>
            </a:lvl6pPr>
            <a:lvl7pPr>
              <a:defRPr sz="714"/>
            </a:lvl7pPr>
            <a:lvl8pPr>
              <a:defRPr sz="714"/>
            </a:lvl8pPr>
            <a:lvl9pPr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8" y="797278"/>
            <a:ext cx="1096781" cy="2606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39" y="2667000"/>
            <a:ext cx="2000250" cy="31485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3439" y="340431"/>
            <a:ext cx="2000250" cy="2286000"/>
          </a:xfrm>
        </p:spPr>
        <p:txBody>
          <a:bodyPr/>
          <a:lstStyle>
            <a:lvl1pPr marL="0" indent="0">
              <a:buNone/>
              <a:defRPr sz="1143"/>
            </a:lvl1pPr>
            <a:lvl2pPr marL="163290" indent="0">
              <a:buNone/>
              <a:defRPr sz="1000"/>
            </a:lvl2pPr>
            <a:lvl3pPr marL="326581" indent="0">
              <a:buNone/>
              <a:defRPr sz="857"/>
            </a:lvl3pPr>
            <a:lvl4pPr marL="489872" indent="0">
              <a:buNone/>
              <a:defRPr sz="714"/>
            </a:lvl4pPr>
            <a:lvl5pPr marL="653162" indent="0">
              <a:buNone/>
              <a:defRPr sz="714"/>
            </a:lvl5pPr>
            <a:lvl6pPr marL="816453" indent="0">
              <a:buNone/>
              <a:defRPr sz="714"/>
            </a:lvl6pPr>
            <a:lvl7pPr marL="979743" indent="0">
              <a:buNone/>
              <a:defRPr sz="714"/>
            </a:lvl7pPr>
            <a:lvl8pPr marL="1143035" indent="0">
              <a:buNone/>
              <a:defRPr sz="714"/>
            </a:lvl8pPr>
            <a:lvl9pPr marL="1306325" indent="0">
              <a:buNone/>
              <a:defRPr sz="7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439" y="2981854"/>
            <a:ext cx="2000250" cy="447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688" y="152577"/>
            <a:ext cx="3000375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8" y="889001"/>
            <a:ext cx="3000375" cy="251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6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9031" y="3531307"/>
            <a:ext cx="1055688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91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581" rtl="0" eaLnBrk="1" latinLnBrk="0" hangingPunct="1">
        <a:spcBef>
          <a:spcPct val="0"/>
        </a:spcBef>
        <a:buNone/>
        <a:defRPr sz="1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468" indent="-122468" algn="l" defTabSz="326581" rtl="0" eaLnBrk="1" latinLnBrk="0" hangingPunct="1">
        <a:spcBef>
          <a:spcPct val="20000"/>
        </a:spcBef>
        <a:buFont typeface="Arial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65347" indent="-102057" algn="l" defTabSz="32658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8226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3pPr>
      <a:lvl4pPr marL="571517" indent="-81646" algn="l" defTabSz="326581" rtl="0" eaLnBrk="1" latinLnBrk="0" hangingPunct="1">
        <a:spcBef>
          <a:spcPct val="20000"/>
        </a:spcBef>
        <a:buFont typeface="Arial" pitchFamily="34" charset="0"/>
        <a:buChar char="–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34808" indent="-81646" algn="l" defTabSz="326581" rtl="0" eaLnBrk="1" latinLnBrk="0" hangingPunct="1">
        <a:spcBef>
          <a:spcPct val="20000"/>
        </a:spcBef>
        <a:buFont typeface="Arial" pitchFamily="34" charset="0"/>
        <a:buChar char="»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89809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6138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2467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387971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1pPr>
      <a:lvl2pPr marL="16329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26581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3pPr>
      <a:lvl4pPr marL="48987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4pPr>
      <a:lvl5pPr marL="65316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5pPr>
      <a:lvl6pPr marL="81645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6pPr>
      <a:lvl7pPr marL="97974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7pPr>
      <a:lvl8pPr marL="114303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8pPr>
      <a:lvl9pPr marL="130632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804"/>
            <a:ext cx="6667500" cy="570819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93" t="-61988" r="-12993" b="-61988"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3" name="Freeform 3"/>
          <p:cNvSpPr/>
          <p:nvPr/>
        </p:nvSpPr>
        <p:spPr>
          <a:xfrm rot="10034853" flipV="1">
            <a:off x="96294" y="114401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8211630"/>
                </a:moveTo>
                <a:lnTo>
                  <a:pt x="9386333" y="8211630"/>
                </a:lnTo>
                <a:lnTo>
                  <a:pt x="9386333" y="0"/>
                </a:lnTo>
                <a:lnTo>
                  <a:pt x="0" y="0"/>
                </a:lnTo>
                <a:lnTo>
                  <a:pt x="0" y="82116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4" name="Freeform 4"/>
          <p:cNvSpPr/>
          <p:nvPr/>
        </p:nvSpPr>
        <p:spPr>
          <a:xfrm rot="10034853" flipV="1">
            <a:off x="4482550" y="-189917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8211629"/>
                </a:moveTo>
                <a:lnTo>
                  <a:pt x="9386334" y="8211629"/>
                </a:lnTo>
                <a:lnTo>
                  <a:pt x="9386334" y="0"/>
                </a:lnTo>
                <a:lnTo>
                  <a:pt x="0" y="0"/>
                </a:lnTo>
                <a:lnTo>
                  <a:pt x="0" y="82116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5" name="Freeform 5"/>
          <p:cNvSpPr/>
          <p:nvPr/>
        </p:nvSpPr>
        <p:spPr>
          <a:xfrm rot="-3199798" flipV="1">
            <a:off x="3569471" y="2638046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8211630"/>
                </a:moveTo>
                <a:lnTo>
                  <a:pt x="9386334" y="8211630"/>
                </a:lnTo>
                <a:lnTo>
                  <a:pt x="9386334" y="0"/>
                </a:lnTo>
                <a:lnTo>
                  <a:pt x="0" y="0"/>
                </a:lnTo>
                <a:lnTo>
                  <a:pt x="0" y="82116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6" name="Group 6"/>
          <p:cNvGrpSpPr/>
          <p:nvPr/>
        </p:nvGrpSpPr>
        <p:grpSpPr>
          <a:xfrm>
            <a:off x="147906" y="478053"/>
            <a:ext cx="4106431" cy="5046714"/>
            <a:chOff x="0" y="0"/>
            <a:chExt cx="2816250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16250" cy="2167467"/>
            </a:xfrm>
            <a:custGeom>
              <a:avLst/>
              <a:gdLst/>
              <a:ahLst/>
              <a:cxnLst/>
              <a:rect l="l" t="t" r="r" b="b"/>
              <a:pathLst>
                <a:path w="2816250" h="2167467">
                  <a:moveTo>
                    <a:pt x="36925" y="0"/>
                  </a:moveTo>
                  <a:lnTo>
                    <a:pt x="2779325" y="0"/>
                  </a:lnTo>
                  <a:cubicBezTo>
                    <a:pt x="2789118" y="0"/>
                    <a:pt x="2798510" y="3890"/>
                    <a:pt x="2805435" y="10815"/>
                  </a:cubicBezTo>
                  <a:cubicBezTo>
                    <a:pt x="2812359" y="17740"/>
                    <a:pt x="2816250" y="27132"/>
                    <a:pt x="2816250" y="36925"/>
                  </a:cubicBezTo>
                  <a:lnTo>
                    <a:pt x="2816250" y="2130542"/>
                  </a:lnTo>
                  <a:cubicBezTo>
                    <a:pt x="2816250" y="2140335"/>
                    <a:pt x="2812359" y="2149727"/>
                    <a:pt x="2805435" y="2156652"/>
                  </a:cubicBezTo>
                  <a:cubicBezTo>
                    <a:pt x="2798510" y="2163576"/>
                    <a:pt x="2789118" y="2167467"/>
                    <a:pt x="2779325" y="2167467"/>
                  </a:cubicBezTo>
                  <a:lnTo>
                    <a:pt x="36925" y="2167467"/>
                  </a:lnTo>
                  <a:cubicBezTo>
                    <a:pt x="27132" y="2167467"/>
                    <a:pt x="17740" y="2163576"/>
                    <a:pt x="10815" y="2156652"/>
                  </a:cubicBezTo>
                  <a:cubicBezTo>
                    <a:pt x="3890" y="2149727"/>
                    <a:pt x="0" y="2140335"/>
                    <a:pt x="0" y="2130542"/>
                  </a:cubicBezTo>
                  <a:lnTo>
                    <a:pt x="0" y="36925"/>
                  </a:lnTo>
                  <a:cubicBezTo>
                    <a:pt x="0" y="27132"/>
                    <a:pt x="3890" y="17740"/>
                    <a:pt x="10815" y="10815"/>
                  </a:cubicBezTo>
                  <a:cubicBezTo>
                    <a:pt x="17740" y="3890"/>
                    <a:pt x="27132" y="0"/>
                    <a:pt x="36925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816250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465925" y="478053"/>
            <a:ext cx="1766145" cy="2939143"/>
            <a:chOff x="0" y="0"/>
            <a:chExt cx="1302441" cy="2167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02441" cy="2167467"/>
            </a:xfrm>
            <a:custGeom>
              <a:avLst/>
              <a:gdLst/>
              <a:ahLst/>
              <a:cxnLst/>
              <a:rect l="l" t="t" r="r" b="b"/>
              <a:pathLst>
                <a:path w="1302441" h="2167467">
                  <a:moveTo>
                    <a:pt x="79843" y="0"/>
                  </a:moveTo>
                  <a:lnTo>
                    <a:pt x="1222599" y="0"/>
                  </a:lnTo>
                  <a:cubicBezTo>
                    <a:pt x="1266695" y="0"/>
                    <a:pt x="1302441" y="35747"/>
                    <a:pt x="1302441" y="79843"/>
                  </a:cubicBezTo>
                  <a:lnTo>
                    <a:pt x="1302441" y="2087624"/>
                  </a:lnTo>
                  <a:cubicBezTo>
                    <a:pt x="1302441" y="2131720"/>
                    <a:pt x="1266695" y="2167467"/>
                    <a:pt x="1222599" y="2167467"/>
                  </a:cubicBezTo>
                  <a:lnTo>
                    <a:pt x="79843" y="2167467"/>
                  </a:lnTo>
                  <a:cubicBezTo>
                    <a:pt x="35747" y="2167467"/>
                    <a:pt x="0" y="2131720"/>
                    <a:pt x="0" y="2087624"/>
                  </a:cubicBezTo>
                  <a:lnTo>
                    <a:pt x="0" y="79843"/>
                  </a:lnTo>
                  <a:cubicBezTo>
                    <a:pt x="0" y="35747"/>
                    <a:pt x="35747" y="0"/>
                    <a:pt x="79843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302441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3333750" y="142350"/>
            <a:ext cx="3329809" cy="1353343"/>
          </a:xfrm>
          <a:custGeom>
            <a:avLst/>
            <a:gdLst/>
            <a:ahLst/>
            <a:cxnLst/>
            <a:rect l="l" t="t" r="r" b="b"/>
            <a:pathLst>
              <a:path w="9323464" h="3789361">
                <a:moveTo>
                  <a:pt x="9323464" y="0"/>
                </a:moveTo>
                <a:lnTo>
                  <a:pt x="0" y="0"/>
                </a:lnTo>
                <a:lnTo>
                  <a:pt x="0" y="3789361"/>
                </a:lnTo>
                <a:lnTo>
                  <a:pt x="9323464" y="3789361"/>
                </a:lnTo>
                <a:lnTo>
                  <a:pt x="932346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4" name="Freeform 14"/>
          <p:cNvSpPr/>
          <p:nvPr/>
        </p:nvSpPr>
        <p:spPr>
          <a:xfrm flipH="1">
            <a:off x="-1001916" y="3451024"/>
            <a:ext cx="2596990" cy="1055502"/>
          </a:xfrm>
          <a:custGeom>
            <a:avLst/>
            <a:gdLst/>
            <a:ahLst/>
            <a:cxnLst/>
            <a:rect l="l" t="t" r="r" b="b"/>
            <a:pathLst>
              <a:path w="7271573" h="2955405">
                <a:moveTo>
                  <a:pt x="7271573" y="0"/>
                </a:moveTo>
                <a:lnTo>
                  <a:pt x="0" y="0"/>
                </a:lnTo>
                <a:lnTo>
                  <a:pt x="0" y="2955405"/>
                </a:lnTo>
                <a:lnTo>
                  <a:pt x="7271573" y="2955405"/>
                </a:lnTo>
                <a:lnTo>
                  <a:pt x="72715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5" name="Freeform 15"/>
          <p:cNvSpPr/>
          <p:nvPr/>
        </p:nvSpPr>
        <p:spPr>
          <a:xfrm flipV="1">
            <a:off x="-861458" y="565482"/>
            <a:ext cx="2012269" cy="817851"/>
          </a:xfrm>
          <a:custGeom>
            <a:avLst/>
            <a:gdLst/>
            <a:ahLst/>
            <a:cxnLst/>
            <a:rect l="l" t="t" r="r" b="b"/>
            <a:pathLst>
              <a:path w="5634353" h="2289985">
                <a:moveTo>
                  <a:pt x="0" y="2289986"/>
                </a:moveTo>
                <a:lnTo>
                  <a:pt x="5634352" y="2289986"/>
                </a:lnTo>
                <a:lnTo>
                  <a:pt x="5634352" y="0"/>
                </a:lnTo>
                <a:lnTo>
                  <a:pt x="0" y="0"/>
                </a:lnTo>
                <a:lnTo>
                  <a:pt x="0" y="22899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6" name="Freeform 16"/>
          <p:cNvSpPr/>
          <p:nvPr/>
        </p:nvSpPr>
        <p:spPr>
          <a:xfrm flipV="1">
            <a:off x="5863376" y="2259670"/>
            <a:ext cx="2012269" cy="817851"/>
          </a:xfrm>
          <a:custGeom>
            <a:avLst/>
            <a:gdLst/>
            <a:ahLst/>
            <a:cxnLst/>
            <a:rect l="l" t="t" r="r" b="b"/>
            <a:pathLst>
              <a:path w="5634353" h="2289985">
                <a:moveTo>
                  <a:pt x="0" y="2289985"/>
                </a:moveTo>
                <a:lnTo>
                  <a:pt x="5634353" y="2289985"/>
                </a:lnTo>
                <a:lnTo>
                  <a:pt x="5634353" y="0"/>
                </a:lnTo>
                <a:lnTo>
                  <a:pt x="0" y="0"/>
                </a:lnTo>
                <a:lnTo>
                  <a:pt x="0" y="228998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7" name="Freeform 17"/>
          <p:cNvSpPr/>
          <p:nvPr/>
        </p:nvSpPr>
        <p:spPr>
          <a:xfrm flipH="1">
            <a:off x="4185372" y="1227746"/>
            <a:ext cx="2097114" cy="5339873"/>
          </a:xfrm>
          <a:custGeom>
            <a:avLst/>
            <a:gdLst/>
            <a:ahLst/>
            <a:cxnLst/>
            <a:rect l="l" t="t" r="r" b="b"/>
            <a:pathLst>
              <a:path w="5871919" h="14951645">
                <a:moveTo>
                  <a:pt x="5871918" y="0"/>
                </a:moveTo>
                <a:lnTo>
                  <a:pt x="0" y="0"/>
                </a:lnTo>
                <a:lnTo>
                  <a:pt x="0" y="14951644"/>
                </a:lnTo>
                <a:lnTo>
                  <a:pt x="5871918" y="14951644"/>
                </a:lnTo>
                <a:lnTo>
                  <a:pt x="587191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8" name="Freeform 18"/>
          <p:cNvSpPr/>
          <p:nvPr/>
        </p:nvSpPr>
        <p:spPr>
          <a:xfrm rot="-2321104" flipH="1">
            <a:off x="3692802" y="-59921"/>
            <a:ext cx="1091770" cy="1179712"/>
          </a:xfrm>
          <a:custGeom>
            <a:avLst/>
            <a:gdLst/>
            <a:ahLst/>
            <a:cxnLst/>
            <a:rect l="l" t="t" r="r" b="b"/>
            <a:pathLst>
              <a:path w="3056957" h="3303195">
                <a:moveTo>
                  <a:pt x="3056956" y="0"/>
                </a:moveTo>
                <a:lnTo>
                  <a:pt x="0" y="0"/>
                </a:lnTo>
                <a:lnTo>
                  <a:pt x="0" y="3303195"/>
                </a:lnTo>
                <a:lnTo>
                  <a:pt x="3056956" y="3303195"/>
                </a:lnTo>
                <a:lnTo>
                  <a:pt x="305695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9" name="Freeform 19"/>
          <p:cNvSpPr/>
          <p:nvPr/>
        </p:nvSpPr>
        <p:spPr>
          <a:xfrm rot="813459">
            <a:off x="1636072" y="258163"/>
            <a:ext cx="652608" cy="614638"/>
          </a:xfrm>
          <a:custGeom>
            <a:avLst/>
            <a:gdLst/>
            <a:ahLst/>
            <a:cxnLst/>
            <a:rect l="l" t="t" r="r" b="b"/>
            <a:pathLst>
              <a:path w="1827303" h="1720987">
                <a:moveTo>
                  <a:pt x="0" y="0"/>
                </a:moveTo>
                <a:lnTo>
                  <a:pt x="1827303" y="0"/>
                </a:lnTo>
                <a:lnTo>
                  <a:pt x="1827303" y="1720987"/>
                </a:lnTo>
                <a:lnTo>
                  <a:pt x="0" y="17209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22F2FCF2-33DB-0EA6-5298-8E332942D355}"/>
              </a:ext>
            </a:extLst>
          </p:cNvPr>
          <p:cNvGrpSpPr/>
          <p:nvPr/>
        </p:nvGrpSpPr>
        <p:grpSpPr>
          <a:xfrm>
            <a:off x="887467" y="4506526"/>
            <a:ext cx="2762096" cy="336357"/>
            <a:chOff x="0" y="0"/>
            <a:chExt cx="2036904" cy="248046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44CA842E-26BF-96F7-2352-DAB9B1BC0BF1}"/>
                </a:ext>
              </a:extLst>
            </p:cNvPr>
            <p:cNvSpPr/>
            <p:nvPr/>
          </p:nvSpPr>
          <p:spPr>
            <a:xfrm>
              <a:off x="0" y="0"/>
              <a:ext cx="2036904" cy="248046"/>
            </a:xfrm>
            <a:custGeom>
              <a:avLst/>
              <a:gdLst/>
              <a:ahLst/>
              <a:cxnLst/>
              <a:rect l="l" t="t" r="r" b="b"/>
              <a:pathLst>
                <a:path w="2036904" h="248046">
                  <a:moveTo>
                    <a:pt x="51053" y="0"/>
                  </a:moveTo>
                  <a:lnTo>
                    <a:pt x="1985850" y="0"/>
                  </a:lnTo>
                  <a:cubicBezTo>
                    <a:pt x="2014046" y="0"/>
                    <a:pt x="2036904" y="22857"/>
                    <a:pt x="2036904" y="51053"/>
                  </a:cubicBezTo>
                  <a:lnTo>
                    <a:pt x="2036904" y="196993"/>
                  </a:lnTo>
                  <a:cubicBezTo>
                    <a:pt x="2036904" y="210533"/>
                    <a:pt x="2031525" y="223519"/>
                    <a:pt x="2021950" y="233093"/>
                  </a:cubicBezTo>
                  <a:cubicBezTo>
                    <a:pt x="2012376" y="242667"/>
                    <a:pt x="1999391" y="248046"/>
                    <a:pt x="1985850" y="248046"/>
                  </a:cubicBezTo>
                  <a:lnTo>
                    <a:pt x="51053" y="248046"/>
                  </a:lnTo>
                  <a:cubicBezTo>
                    <a:pt x="22857" y="248046"/>
                    <a:pt x="0" y="225189"/>
                    <a:pt x="0" y="196993"/>
                  </a:cubicBezTo>
                  <a:lnTo>
                    <a:pt x="0" y="51053"/>
                  </a:lnTo>
                  <a:cubicBezTo>
                    <a:pt x="0" y="22857"/>
                    <a:pt x="22857" y="0"/>
                    <a:pt x="51053" y="0"/>
                  </a:cubicBezTo>
                  <a:close/>
                </a:path>
              </a:pathLst>
            </a:custGeom>
            <a:solidFill>
              <a:srgbClr val="F9705A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68AB8461-25DD-CD80-F6E7-C99AB0FBC3D3}"/>
                </a:ext>
              </a:extLst>
            </p:cNvPr>
            <p:cNvSpPr txBox="1"/>
            <p:nvPr/>
          </p:nvSpPr>
          <p:spPr>
            <a:xfrm>
              <a:off x="0" y="-28575"/>
              <a:ext cx="2036904" cy="276621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FC13D0BF-2160-C7EB-9C0D-7BC2B59F5F8B}"/>
              </a:ext>
            </a:extLst>
          </p:cNvPr>
          <p:cNvSpPr txBox="1"/>
          <p:nvPr/>
        </p:nvSpPr>
        <p:spPr>
          <a:xfrm>
            <a:off x="1164691" y="4552081"/>
            <a:ext cx="2207647" cy="23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8"/>
              </a:lnSpc>
              <a:spcBef>
                <a:spcPct val="0"/>
              </a:spcBef>
            </a:pPr>
            <a:r>
              <a:rPr lang="en-US" sz="1543">
                <a:solidFill>
                  <a:srgbClr val="FFEEC8"/>
                </a:solidFill>
                <a:latin typeface="Sitka Small" pitchFamily="2" charset="0"/>
              </a:rPr>
              <a:t>Nhấn F để tiếp tục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8A4C4-F4B1-62FA-F7DD-F7FCD550FC8C}"/>
              </a:ext>
            </a:extLst>
          </p:cNvPr>
          <p:cNvSpPr txBox="1"/>
          <p:nvPr/>
        </p:nvSpPr>
        <p:spPr>
          <a:xfrm>
            <a:off x="141552" y="1298456"/>
            <a:ext cx="4204175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14"/>
              </a:spcBef>
              <a:spcAft>
                <a:spcPts val="514"/>
              </a:spcAft>
            </a:pP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Hãy tìm đường đi đến 3 rương kho báu trong mê cung này để trờ thành </a:t>
            </a:r>
            <a:r>
              <a:rPr lang="en-US" sz="2400" b="1">
                <a:solidFill>
                  <a:srgbClr val="FF0000"/>
                </a:solidFill>
                <a:latin typeface="Sitka Small" pitchFamily="2" charset="0"/>
              </a:rPr>
              <a:t>NGƯỜI CHIẾN THẮNG</a:t>
            </a: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!!!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Sitka Small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Illustrative Weather Quiz Game Presentation</dc:title>
  <dc:creator>Tu Ne</dc:creator>
  <cp:lastModifiedBy>DOAN HUYNH NGUYEN CHAU THANH  TU</cp:lastModifiedBy>
  <cp:revision>4</cp:revision>
  <dcterms:created xsi:type="dcterms:W3CDTF">2006-08-16T00:00:00Z</dcterms:created>
  <dcterms:modified xsi:type="dcterms:W3CDTF">2023-12-11T14:25:09Z</dcterms:modified>
  <dc:identifier>DAF2ru1MwYs</dc:identifier>
</cp:coreProperties>
</file>