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firstSlideNum="2" embedTrueTypeFonts="1" saveSubsetFonts="1">
  <p:sldMasterIdLst>
    <p:sldMasterId id="2147483648" r:id="rId1"/>
  </p:sldMasterIdLst>
  <p:sldIdLst>
    <p:sldId id="258" r:id="rId3"/>
  </p:sldIdLst>
  <p:sldSz cx="5715000" cy="66675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aytone One" panose="020B0604020202020204" charset="0"/>
      <p:regular r:id="rId14"/>
    </p:embeddedFont>
  </p:embeddedFontLst>
  <p:defaultTextStyle>
    <a:defPPr>
      <a:defRPr lang="en-US"/>
    </a:defPPr>
    <a:lvl1pPr marL="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198082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396164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594245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792326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990408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18849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1386571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1584653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0" userDrawn="1">
          <p15:clr>
            <a:srgbClr val="A4A3A4"/>
          </p15:clr>
        </p15:guide>
        <p15:guide id="2" pos="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2352" y="96"/>
      </p:cViewPr>
      <p:guideLst>
        <p:guide orient="horz" pos="1400"/>
        <p:guide pos="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font" Target="fonts/font4.fntdata" Id="rId13" /><Relationship Type="http://schemas.openxmlformats.org/officeDocument/2006/relationships/tableStyles" Target="tableStyles.xml" Id="rId18" /><Relationship Type="http://schemas.openxmlformats.org/officeDocument/2006/relationships/slide" Target="slides/slide2.xml" Id="rId3" /><Relationship Type="http://schemas.openxmlformats.org/officeDocument/2006/relationships/font" Target="fonts/font3.fntdata" Id="rId12" /><Relationship Type="http://schemas.openxmlformats.org/officeDocument/2006/relationships/theme" Target="theme/theme1.xml" Id="rId17" /><Relationship Type="http://schemas.openxmlformats.org/officeDocument/2006/relationships/viewProps" Target="viewProps.xml" Id="rId16" /><Relationship Type="http://schemas.openxmlformats.org/officeDocument/2006/relationships/slideMaster" Target="slideMasters/slideMaster1.xml" Id="rId1" /><Relationship Type="http://schemas.openxmlformats.org/officeDocument/2006/relationships/font" Target="fonts/font2.fntdata" Id="rId11" /><Relationship Type="http://schemas.openxmlformats.org/officeDocument/2006/relationships/presProps" Target="presProps.xml" Id="rId15" /><Relationship Type="http://schemas.openxmlformats.org/officeDocument/2006/relationships/font" Target="fonts/font1.fntdata" Id="rId10" /><Relationship Type="http://schemas.openxmlformats.org/officeDocument/2006/relationships/font" Target="fonts/font5.fntdata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3" y="1380831"/>
            <a:ext cx="2428875" cy="9527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2518834"/>
            <a:ext cx="2000250" cy="11359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4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0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1687" y="178007"/>
            <a:ext cx="642938" cy="3792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78007"/>
            <a:ext cx="1881188" cy="3792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23" y="2856325"/>
            <a:ext cx="2428875" cy="882826"/>
          </a:xfrm>
        </p:spPr>
        <p:txBody>
          <a:bodyPr anchor="t"/>
          <a:lstStyle>
            <a:lvl1pPr algn="l">
              <a:defRPr sz="1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23" y="1883981"/>
            <a:ext cx="2428875" cy="972343"/>
          </a:xfrm>
        </p:spPr>
        <p:txBody>
          <a:bodyPr anchor="b"/>
          <a:lstStyle>
            <a:lvl1pPr marL="0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1pPr>
            <a:lvl2pPr marL="142875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2pPr>
            <a:lvl3pPr marL="2857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286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4pPr>
            <a:lvl5pPr marL="5715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5pPr>
            <a:lvl6pPr marL="71437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6pPr>
            <a:lvl7pPr marL="85725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7pPr>
            <a:lvl8pPr marL="10001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8pPr>
            <a:lvl9pPr marL="11430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2563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6" y="994981"/>
            <a:ext cx="1262559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6" y="1409641"/>
            <a:ext cx="1262559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1571" y="994981"/>
            <a:ext cx="1263055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1571" y="1409641"/>
            <a:ext cx="1263055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76978"/>
            <a:ext cx="940098" cy="753181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203" y="176977"/>
            <a:ext cx="1597422" cy="3793684"/>
          </a:xfrm>
        </p:spPr>
        <p:txBody>
          <a:bodyPr/>
          <a:lstStyle>
            <a:lvl1pPr>
              <a:defRPr sz="1000"/>
            </a:lvl1pPr>
            <a:lvl2pPr>
              <a:defRPr sz="875"/>
            </a:lvl2pPr>
            <a:lvl3pPr>
              <a:defRPr sz="750"/>
            </a:lvl3pPr>
            <a:lvl4pPr>
              <a:defRPr sz="625"/>
            </a:lvl4pPr>
            <a:lvl5pPr>
              <a:defRPr sz="625"/>
            </a:lvl5pPr>
            <a:lvl6pPr>
              <a:defRPr sz="625"/>
            </a:lvl6pPr>
            <a:lvl7pPr>
              <a:defRPr sz="625"/>
            </a:lvl7pPr>
            <a:lvl8pPr>
              <a:defRPr sz="625"/>
            </a:lvl8pPr>
            <a:lvl9pPr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930158"/>
            <a:ext cx="940098" cy="3040504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90" y="3111500"/>
            <a:ext cx="1714500" cy="367330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0090" y="397169"/>
            <a:ext cx="1714500" cy="2667000"/>
          </a:xfrm>
        </p:spPr>
        <p:txBody>
          <a:bodyPr/>
          <a:lstStyle>
            <a:lvl1pPr marL="0" indent="0">
              <a:buNone/>
              <a:defRPr sz="1000"/>
            </a:lvl1pPr>
            <a:lvl2pPr marL="142875" indent="0">
              <a:buNone/>
              <a:defRPr sz="875"/>
            </a:lvl2pPr>
            <a:lvl3pPr marL="285750" indent="0">
              <a:buNone/>
              <a:defRPr sz="750"/>
            </a:lvl3pPr>
            <a:lvl4pPr marL="428625" indent="0">
              <a:buNone/>
              <a:defRPr sz="625"/>
            </a:lvl4pPr>
            <a:lvl5pPr marL="571500" indent="0">
              <a:buNone/>
              <a:defRPr sz="625"/>
            </a:lvl5pPr>
            <a:lvl6pPr marL="714375" indent="0">
              <a:buNone/>
              <a:defRPr sz="625"/>
            </a:lvl6pPr>
            <a:lvl7pPr marL="857250" indent="0">
              <a:buNone/>
              <a:defRPr sz="625"/>
            </a:lvl7pPr>
            <a:lvl8pPr marL="1000125" indent="0">
              <a:buNone/>
              <a:defRPr sz="625"/>
            </a:lvl8pPr>
            <a:lvl9pPr marL="1143000" indent="0">
              <a:buNone/>
              <a:defRPr sz="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90" y="3478830"/>
            <a:ext cx="1714500" cy="521670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75" y="178007"/>
            <a:ext cx="2571750" cy="74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5" y="1037167"/>
            <a:ext cx="2571750" cy="2933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2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6313" y="4119858"/>
            <a:ext cx="904875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7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1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156" indent="-107156" algn="l" defTabSz="28575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172" indent="-89297" algn="l" defTabSz="285750" rtl="0" eaLnBrk="1" latinLnBrk="0" hangingPunct="1">
        <a:spcBef>
          <a:spcPct val="20000"/>
        </a:spcBef>
        <a:buFont typeface="Arial" pitchFamily="34" charset="0"/>
        <a:buChar char="–"/>
        <a:defRPr sz="875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00063" indent="-71438" algn="l" defTabSz="285750" rtl="0" eaLnBrk="1" latinLnBrk="0" hangingPunct="1">
        <a:spcBef>
          <a:spcPct val="20000"/>
        </a:spcBef>
        <a:buFont typeface="Arial" pitchFamily="34" charset="0"/>
        <a:buChar char="–"/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642938" indent="-71438" algn="l" defTabSz="285750" rtl="0" eaLnBrk="1" latinLnBrk="0" hangingPunct="1">
        <a:spcBef>
          <a:spcPct val="20000"/>
        </a:spcBef>
        <a:buFont typeface="Arial" pitchFamily="34" charset="0"/>
        <a:buChar char="»"/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78581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9286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07156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21443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3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2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001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16.png"/><Relationship Id="rId21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14.gif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19" Type="http://schemas.openxmlformats.org/officeDocument/2006/relationships/image" Target="../media/image32.pn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Relationship Id="rId22" Type="http://schemas.openxmlformats.org/officeDocument/2006/relationships/image" Target="../media/image12.svg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1">
            <a:extLst>
              <a:ext uri="{FF2B5EF4-FFF2-40B4-BE49-F238E27FC236}">
                <a16:creationId xmlns:a16="http://schemas.microsoft.com/office/drawing/2014/main" id="{4300A029-7AEF-0D38-7427-F067A5EE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0443" y="-75433"/>
            <a:ext cx="1701511" cy="1658972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-105951" y="6150094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3" name="Freeform 3"/>
          <p:cNvSpPr/>
          <p:nvPr/>
        </p:nvSpPr>
        <p:spPr>
          <a:xfrm>
            <a:off x="2815636" y="6150094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4" name="Freeform 4"/>
          <p:cNvSpPr/>
          <p:nvPr/>
        </p:nvSpPr>
        <p:spPr>
          <a:xfrm>
            <a:off x="295335" y="5281649"/>
            <a:ext cx="687157" cy="868445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5" name="Freeform 5"/>
          <p:cNvSpPr/>
          <p:nvPr/>
        </p:nvSpPr>
        <p:spPr>
          <a:xfrm>
            <a:off x="1066800" y="4661599"/>
            <a:ext cx="398557" cy="398557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6" name="Freeform 6"/>
          <p:cNvSpPr/>
          <p:nvPr/>
        </p:nvSpPr>
        <p:spPr>
          <a:xfrm>
            <a:off x="4374813" y="5155864"/>
            <a:ext cx="397724" cy="990889"/>
          </a:xfrm>
          <a:custGeom>
            <a:avLst/>
            <a:gdLst/>
            <a:ahLst/>
            <a:cxnLst/>
            <a:rect l="l" t="t" r="r" b="b"/>
            <a:pathLst>
              <a:path w="1272717" h="3170844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b="-100690"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7" name="Freeform 7"/>
          <p:cNvSpPr/>
          <p:nvPr/>
        </p:nvSpPr>
        <p:spPr>
          <a:xfrm>
            <a:off x="3880873" y="5819590"/>
            <a:ext cx="363554" cy="330504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8" name="Freeform 8"/>
          <p:cNvSpPr/>
          <p:nvPr/>
        </p:nvSpPr>
        <p:spPr>
          <a:xfrm>
            <a:off x="1072296" y="4268537"/>
            <a:ext cx="393062" cy="393062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8" y="0"/>
                </a:lnTo>
                <a:lnTo>
                  <a:pt x="1257798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9" name="Freeform 9"/>
          <p:cNvSpPr/>
          <p:nvPr/>
        </p:nvSpPr>
        <p:spPr>
          <a:xfrm>
            <a:off x="1120120" y="5613709"/>
            <a:ext cx="345237" cy="536385"/>
          </a:xfrm>
          <a:custGeom>
            <a:avLst/>
            <a:gdLst/>
            <a:ahLst/>
            <a:cxnLst/>
            <a:rect l="l" t="t" r="r" b="b"/>
            <a:pathLst>
              <a:path w="1104758" h="1716433">
                <a:moveTo>
                  <a:pt x="0" y="0"/>
                </a:moveTo>
                <a:lnTo>
                  <a:pt x="1104758" y="0"/>
                </a:lnTo>
                <a:lnTo>
                  <a:pt x="1104758" y="1716433"/>
                </a:lnTo>
                <a:lnTo>
                  <a:pt x="0" y="171643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10" name="Freeform 10"/>
          <p:cNvSpPr/>
          <p:nvPr/>
        </p:nvSpPr>
        <p:spPr>
          <a:xfrm>
            <a:off x="4416610" y="4796960"/>
            <a:ext cx="355927" cy="355927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11" name="TextBox 11"/>
          <p:cNvSpPr txBox="1"/>
          <p:nvPr/>
        </p:nvSpPr>
        <p:spPr>
          <a:xfrm>
            <a:off x="1066800" y="2795470"/>
            <a:ext cx="35814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26"/>
              </a:lnSpc>
            </a:pPr>
            <a:r>
              <a:rPr lang="en-US" sz="3238">
                <a:solidFill>
                  <a:srgbClr val="30292E"/>
                </a:solidFill>
                <a:latin typeface="Paytone One"/>
              </a:rPr>
              <a:t>HƯỚNG DẪN CÁCH CHƠI</a:t>
            </a:r>
          </a:p>
        </p:txBody>
      </p:sp>
      <p:sp>
        <p:nvSpPr>
          <p:cNvPr id="12" name="Freeform 12"/>
          <p:cNvSpPr/>
          <p:nvPr/>
        </p:nvSpPr>
        <p:spPr>
          <a:xfrm>
            <a:off x="1521068" y="4706730"/>
            <a:ext cx="2633568" cy="536385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13" name="TextBox 13"/>
          <p:cNvSpPr txBox="1"/>
          <p:nvPr/>
        </p:nvSpPr>
        <p:spPr>
          <a:xfrm>
            <a:off x="1956635" y="4948720"/>
            <a:ext cx="1801730" cy="120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1"/>
              </a:lnSpc>
            </a:pPr>
            <a:r>
              <a:rPr lang="en-US" sz="1400">
                <a:solidFill>
                  <a:srgbClr val="000000"/>
                </a:solidFill>
                <a:latin typeface="Paytone One" panose="020B0604020202020204" charset="0"/>
              </a:rPr>
              <a:t>Nhấn F để tiếp tục</a:t>
            </a:r>
          </a:p>
        </p:txBody>
      </p:sp>
      <p:sp>
        <p:nvSpPr>
          <p:cNvPr id="14" name="Freeform 14"/>
          <p:cNvSpPr/>
          <p:nvPr/>
        </p:nvSpPr>
        <p:spPr>
          <a:xfrm>
            <a:off x="4859064" y="5489086"/>
            <a:ext cx="349550" cy="661008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15" name="Freeform 15"/>
          <p:cNvSpPr/>
          <p:nvPr/>
        </p:nvSpPr>
        <p:spPr>
          <a:xfrm>
            <a:off x="668243" y="4661599"/>
            <a:ext cx="398557" cy="398557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5CC2C1D2-F4DC-87FC-9341-901AE91B45F3}"/>
              </a:ext>
            </a:extLst>
          </p:cNvPr>
          <p:cNvSpPr/>
          <p:nvPr/>
        </p:nvSpPr>
        <p:spPr>
          <a:xfrm>
            <a:off x="-229805" y="1290249"/>
            <a:ext cx="1270691" cy="923386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17" name="Freeform 33">
            <a:extLst>
              <a:ext uri="{FF2B5EF4-FFF2-40B4-BE49-F238E27FC236}">
                <a16:creationId xmlns:a16="http://schemas.microsoft.com/office/drawing/2014/main" id="{6D0F7732-47DA-F9C5-A2D2-0DD916ED00D4}"/>
              </a:ext>
            </a:extLst>
          </p:cNvPr>
          <p:cNvSpPr/>
          <p:nvPr/>
        </p:nvSpPr>
        <p:spPr>
          <a:xfrm>
            <a:off x="611522" y="1258269"/>
            <a:ext cx="1265157" cy="80714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18" name="Freeform 34">
            <a:extLst>
              <a:ext uri="{FF2B5EF4-FFF2-40B4-BE49-F238E27FC236}">
                <a16:creationId xmlns:a16="http://schemas.microsoft.com/office/drawing/2014/main" id="{FC8687C1-4321-7312-07C1-EE99E038F949}"/>
              </a:ext>
            </a:extLst>
          </p:cNvPr>
          <p:cNvSpPr/>
          <p:nvPr/>
        </p:nvSpPr>
        <p:spPr>
          <a:xfrm>
            <a:off x="1967991" y="803102"/>
            <a:ext cx="1487481" cy="94897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0" y="0"/>
                </a:moveTo>
                <a:lnTo>
                  <a:pt x="1805413" y="0"/>
                </a:lnTo>
                <a:lnTo>
                  <a:pt x="1805413" y="922402"/>
                </a:lnTo>
                <a:lnTo>
                  <a:pt x="0" y="9224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19" name="Freeform 35">
            <a:extLst>
              <a:ext uri="{FF2B5EF4-FFF2-40B4-BE49-F238E27FC236}">
                <a16:creationId xmlns:a16="http://schemas.microsoft.com/office/drawing/2014/main" id="{7BD50E48-75DB-4271-F761-1C55B21D0612}"/>
              </a:ext>
            </a:extLst>
          </p:cNvPr>
          <p:cNvSpPr/>
          <p:nvPr/>
        </p:nvSpPr>
        <p:spPr>
          <a:xfrm flipH="1">
            <a:off x="3051985" y="1243074"/>
            <a:ext cx="1076061" cy="61395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B37420EE-C25A-5424-C0AC-673836AFCCB0}"/>
              </a:ext>
            </a:extLst>
          </p:cNvPr>
          <p:cNvSpPr/>
          <p:nvPr/>
        </p:nvSpPr>
        <p:spPr>
          <a:xfrm flipH="1">
            <a:off x="4319179" y="183002"/>
            <a:ext cx="1265156" cy="72183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1" name="Freeform 38">
            <a:extLst>
              <a:ext uri="{FF2B5EF4-FFF2-40B4-BE49-F238E27FC236}">
                <a16:creationId xmlns:a16="http://schemas.microsoft.com/office/drawing/2014/main" id="{638177FB-D414-68E2-F237-E1C1FA7275BC}"/>
              </a:ext>
            </a:extLst>
          </p:cNvPr>
          <p:cNvSpPr/>
          <p:nvPr/>
        </p:nvSpPr>
        <p:spPr>
          <a:xfrm flipH="1">
            <a:off x="4533282" y="1461072"/>
            <a:ext cx="1181718" cy="501662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2" name="Freeform 39">
            <a:extLst>
              <a:ext uri="{FF2B5EF4-FFF2-40B4-BE49-F238E27FC236}">
                <a16:creationId xmlns:a16="http://schemas.microsoft.com/office/drawing/2014/main" id="{B1F30F62-9589-C21A-E060-F269139D929E}"/>
              </a:ext>
            </a:extLst>
          </p:cNvPr>
          <p:cNvSpPr/>
          <p:nvPr/>
        </p:nvSpPr>
        <p:spPr>
          <a:xfrm flipH="1">
            <a:off x="4773215" y="1562115"/>
            <a:ext cx="1389380" cy="58981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3" name="Freeform 40">
            <a:extLst>
              <a:ext uri="{FF2B5EF4-FFF2-40B4-BE49-F238E27FC236}">
                <a16:creationId xmlns:a16="http://schemas.microsoft.com/office/drawing/2014/main" id="{8F73B8FF-A269-AC27-36BD-4048D28B5C0C}"/>
              </a:ext>
            </a:extLst>
          </p:cNvPr>
          <p:cNvSpPr/>
          <p:nvPr/>
        </p:nvSpPr>
        <p:spPr>
          <a:xfrm flipH="1">
            <a:off x="3566408" y="463872"/>
            <a:ext cx="1467431" cy="613950"/>
          </a:xfrm>
          <a:custGeom>
            <a:avLst/>
            <a:gdLst/>
            <a:ahLst/>
            <a:cxnLst/>
            <a:rect l="l" t="t" r="r" b="b"/>
            <a:pathLst>
              <a:path w="1563422" h="798767">
                <a:moveTo>
                  <a:pt x="1563423" y="0"/>
                </a:moveTo>
                <a:lnTo>
                  <a:pt x="0" y="0"/>
                </a:lnTo>
                <a:lnTo>
                  <a:pt x="0" y="798767"/>
                </a:lnTo>
                <a:lnTo>
                  <a:pt x="1563423" y="798767"/>
                </a:lnTo>
                <a:lnTo>
                  <a:pt x="1563423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159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Paytone One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and Brown Playful Themed English Elements of a Story Educational Presentation</dc:title>
  <dc:creator>Tu Ne</dc:creator>
  <cp:lastModifiedBy>DOAN HUYNH NGUYEN CHAU THANH  TU</cp:lastModifiedBy>
  <cp:revision>14</cp:revision>
  <dcterms:created xsi:type="dcterms:W3CDTF">2006-08-16T00:00:00Z</dcterms:created>
  <dcterms:modified xsi:type="dcterms:W3CDTF">2023-12-08T08:10:27Z</dcterms:modified>
  <dc:identifier>DAF2CFhO1LE</dc:identifier>
</cp:coreProperties>
</file>