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>
  <p:sldMasterIdLst>
    <p:sldMasterId id="2147483648" r:id="rId1"/>
  </p:sldMasterIdLst>
  <p:sldIdLst>
    <p:sldId id="261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8" d="100"/>
          <a:sy n="28" d="100"/>
        </p:scale>
        <p:origin x="4350" y="42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gi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4300" y="6151611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07287" y="6151611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" name="Freeform 4"/>
          <p:cNvSpPr/>
          <p:nvPr/>
        </p:nvSpPr>
        <p:spPr>
          <a:xfrm>
            <a:off x="32579" y="5727451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5" name="Freeform 5"/>
          <p:cNvSpPr/>
          <p:nvPr/>
        </p:nvSpPr>
        <p:spPr>
          <a:xfrm>
            <a:off x="551497" y="4911727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7" name="Freeform 7"/>
          <p:cNvSpPr/>
          <p:nvPr/>
        </p:nvSpPr>
        <p:spPr>
          <a:xfrm>
            <a:off x="907424" y="2555716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8" name="Freeform 8"/>
          <p:cNvSpPr/>
          <p:nvPr/>
        </p:nvSpPr>
        <p:spPr>
          <a:xfrm>
            <a:off x="530183" y="5314953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0" name="Freeform 10"/>
          <p:cNvSpPr/>
          <p:nvPr/>
        </p:nvSpPr>
        <p:spPr>
          <a:xfrm>
            <a:off x="67439" y="5337834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1" name="Freeform 11"/>
          <p:cNvSpPr/>
          <p:nvPr/>
        </p:nvSpPr>
        <p:spPr>
          <a:xfrm>
            <a:off x="5250209" y="5759054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2" name="Freeform 12"/>
          <p:cNvSpPr/>
          <p:nvPr/>
        </p:nvSpPr>
        <p:spPr>
          <a:xfrm>
            <a:off x="4851652" y="5444282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3" name="Freeform 13"/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4" name="TextBox 14"/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CÁCH DI CHUYỂN</a:t>
            </a:r>
          </a:p>
        </p:txBody>
      </p:sp>
      <p:pic>
        <p:nvPicPr>
          <p:cNvPr id="24" name="Picture 23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B4A7468A-249D-6697-5E22-B6E62D899C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7358" y="3248947"/>
            <a:ext cx="1197166" cy="2400599"/>
          </a:xfrm>
          <a:prstGeom prst="rect">
            <a:avLst/>
          </a:prstGeom>
        </p:spPr>
      </p:pic>
      <p:pic>
        <p:nvPicPr>
          <p:cNvPr id="25" name="Picture 41">
            <a:extLst>
              <a:ext uri="{FF2B5EF4-FFF2-40B4-BE49-F238E27FC236}">
                <a16:creationId xmlns:a16="http://schemas.microsoft.com/office/drawing/2014/main" id="{6991E86B-351B-1CFF-9435-B4A15283F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C7EAEE10-7F15-FF0B-3F84-B1BAD7C35147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EFEDA706-61B0-2C02-3971-0A1641139D0F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8" name="Freeform 34">
            <a:extLst>
              <a:ext uri="{FF2B5EF4-FFF2-40B4-BE49-F238E27FC236}">
                <a16:creationId xmlns:a16="http://schemas.microsoft.com/office/drawing/2014/main" id="{35F1E3C9-F9BF-E8CB-EDD7-59AEA39C463D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9" name="Freeform 35">
            <a:extLst>
              <a:ext uri="{FF2B5EF4-FFF2-40B4-BE49-F238E27FC236}">
                <a16:creationId xmlns:a16="http://schemas.microsoft.com/office/drawing/2014/main" id="{9E149071-1AC1-24A1-04BD-24B53A662814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3C4B8BF-9868-43C3-DF28-AE1776DA27E6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1" name="Freeform 38">
            <a:extLst>
              <a:ext uri="{FF2B5EF4-FFF2-40B4-BE49-F238E27FC236}">
                <a16:creationId xmlns:a16="http://schemas.microsoft.com/office/drawing/2014/main" id="{795F9DA1-A255-7EF8-B339-8022AD223E36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2" name="Freeform 39">
            <a:extLst>
              <a:ext uri="{FF2B5EF4-FFF2-40B4-BE49-F238E27FC236}">
                <a16:creationId xmlns:a16="http://schemas.microsoft.com/office/drawing/2014/main" id="{36C43AD6-D467-F3C2-E896-FB89045018B1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id="{1855FB3A-0FE6-2D59-6EE4-000F48423F45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54FE5C64-76E6-6872-2903-4294F59B7FC1}"/>
              </a:ext>
            </a:extLst>
          </p:cNvPr>
          <p:cNvSpPr txBox="1"/>
          <p:nvPr/>
        </p:nvSpPr>
        <p:spPr>
          <a:xfrm>
            <a:off x="813241" y="3013780"/>
            <a:ext cx="3543298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Paytone One" panose="020B0604020202020204" charset="0"/>
              </a:rPr>
              <a:t>Người chơi sử dụng các phím: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7AB8D3C-39D1-1DFB-DE97-A3BF28BF9E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1100" y="3281382"/>
            <a:ext cx="2161503" cy="1471841"/>
          </a:xfrm>
          <a:prstGeom prst="rect">
            <a:avLst/>
          </a:prstGeom>
        </p:spPr>
      </p:pic>
      <p:sp>
        <p:nvSpPr>
          <p:cNvPr id="42" name="TextBox 14">
            <a:extLst>
              <a:ext uri="{FF2B5EF4-FFF2-40B4-BE49-F238E27FC236}">
                <a16:creationId xmlns:a16="http://schemas.microsoft.com/office/drawing/2014/main" id="{C44AB77A-5BD3-2E5F-B664-8CFD6BE1F78B}"/>
              </a:ext>
            </a:extLst>
          </p:cNvPr>
          <p:cNvSpPr txBox="1"/>
          <p:nvPr/>
        </p:nvSpPr>
        <p:spPr>
          <a:xfrm>
            <a:off x="2948202" y="3668249"/>
            <a:ext cx="2161503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Paytone One" panose="020B0604020202020204" charset="0"/>
              </a:rPr>
              <a:t>Để di chuyển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EF65921A-270B-568D-3197-6B2E9CB38DD3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55EB227-7052-4234-DDAD-A53C830CB9A7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16</cp:revision>
  <dcterms:created xsi:type="dcterms:W3CDTF">2006-08-16T00:00:00Z</dcterms:created>
  <dcterms:modified xsi:type="dcterms:W3CDTF">2023-12-08T09:11:31Z</dcterms:modified>
  <dc:identifier>DAF2CFhO1LE</dc:identifier>
</cp:coreProperties>
</file>