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embedTrueTypeFonts="1" saveSubsetFonts="1">
  <p:sldMasterIdLst>
    <p:sldMasterId id="2147483648" r:id="rId1"/>
  </p:sldMasterIdLst>
  <p:sldIdLst>
    <p:sldId id="262" r:id="rId2"/>
  </p:sldIdLst>
  <p:sldSz cx="5715000" cy="66675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Paytone One" panose="020B0604020202020204" charset="0"/>
      <p:regular r:id="rId7"/>
    </p:embeddedFont>
  </p:embeddedFontLst>
  <p:defaultTextStyle>
    <a:defPPr>
      <a:defRPr lang="en-US"/>
    </a:defPPr>
    <a:lvl1pPr marL="0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1pPr>
    <a:lvl2pPr marL="198082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2pPr>
    <a:lvl3pPr marL="396164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3pPr>
    <a:lvl4pPr marL="594245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4pPr>
    <a:lvl5pPr marL="792326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5pPr>
    <a:lvl6pPr marL="990408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6pPr>
    <a:lvl7pPr marL="1188490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7pPr>
    <a:lvl8pPr marL="1386571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8pPr>
    <a:lvl9pPr marL="1584653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0" userDrawn="1">
          <p15:clr>
            <a:srgbClr val="A4A3A4"/>
          </p15:clr>
        </p15:guide>
        <p15:guide id="2" pos="9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>
      <p:cViewPr varScale="1">
        <p:scale>
          <a:sx n="28" d="100"/>
          <a:sy n="28" d="100"/>
        </p:scale>
        <p:origin x="4350" y="42"/>
      </p:cViewPr>
      <p:guideLst>
        <p:guide orient="horz" pos="1400"/>
        <p:guide pos="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3" y="1380831"/>
            <a:ext cx="2428875" cy="9527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2518834"/>
            <a:ext cx="2000250" cy="11359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8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4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0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71687" y="178007"/>
            <a:ext cx="642938" cy="37926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" y="178007"/>
            <a:ext cx="1881188" cy="3792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23" y="2856325"/>
            <a:ext cx="2428875" cy="882826"/>
          </a:xfrm>
        </p:spPr>
        <p:txBody>
          <a:bodyPr anchor="t"/>
          <a:lstStyle>
            <a:lvl1pPr algn="l">
              <a:defRPr sz="1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723" y="1883981"/>
            <a:ext cx="2428875" cy="972343"/>
          </a:xfrm>
        </p:spPr>
        <p:txBody>
          <a:bodyPr anchor="b"/>
          <a:lstStyle>
            <a:lvl1pPr marL="0" indent="0">
              <a:buNone/>
              <a:defRPr sz="625">
                <a:solidFill>
                  <a:schemeClr val="tx1">
                    <a:tint val="75000"/>
                  </a:schemeClr>
                </a:solidFill>
              </a:defRPr>
            </a:lvl1pPr>
            <a:lvl2pPr marL="142875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2pPr>
            <a:lvl3pPr marL="28575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2862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4pPr>
            <a:lvl5pPr marL="57150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5pPr>
            <a:lvl6pPr marL="71437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6pPr>
            <a:lvl7pPr marL="85725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7pPr>
            <a:lvl8pPr marL="100012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8pPr>
            <a:lvl9pPr marL="114300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1037167"/>
            <a:ext cx="1262063" cy="2933495"/>
          </a:xfrm>
        </p:spPr>
        <p:txBody>
          <a:bodyPr/>
          <a:lstStyle>
            <a:lvl1pPr>
              <a:defRPr sz="875"/>
            </a:lvl1pPr>
            <a:lvl2pPr>
              <a:defRPr sz="750"/>
            </a:lvl2pPr>
            <a:lvl3pPr>
              <a:defRPr sz="625"/>
            </a:lvl3pPr>
            <a:lvl4pPr>
              <a:defRPr sz="563"/>
            </a:lvl4pPr>
            <a:lvl5pPr>
              <a:defRPr sz="563"/>
            </a:lvl5pPr>
            <a:lvl6pPr>
              <a:defRPr sz="563"/>
            </a:lvl6pPr>
            <a:lvl7pPr>
              <a:defRPr sz="563"/>
            </a:lvl7pPr>
            <a:lvl8pPr>
              <a:defRPr sz="563"/>
            </a:lvl8pPr>
            <a:lvl9pPr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2563" y="1037167"/>
            <a:ext cx="1262063" cy="2933495"/>
          </a:xfrm>
        </p:spPr>
        <p:txBody>
          <a:bodyPr/>
          <a:lstStyle>
            <a:lvl1pPr>
              <a:defRPr sz="875"/>
            </a:lvl1pPr>
            <a:lvl2pPr>
              <a:defRPr sz="750"/>
            </a:lvl2pPr>
            <a:lvl3pPr>
              <a:defRPr sz="625"/>
            </a:lvl3pPr>
            <a:lvl4pPr>
              <a:defRPr sz="563"/>
            </a:lvl4pPr>
            <a:lvl5pPr>
              <a:defRPr sz="563"/>
            </a:lvl5pPr>
            <a:lvl6pPr>
              <a:defRPr sz="563"/>
            </a:lvl6pPr>
            <a:lvl7pPr>
              <a:defRPr sz="563"/>
            </a:lvl7pPr>
            <a:lvl8pPr>
              <a:defRPr sz="563"/>
            </a:lvl8pPr>
            <a:lvl9pPr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76" y="994981"/>
            <a:ext cx="1262559" cy="414661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76" y="1409641"/>
            <a:ext cx="1262559" cy="2561020"/>
          </a:xfrm>
        </p:spPr>
        <p:txBody>
          <a:bodyPr/>
          <a:lstStyle>
            <a:lvl1pPr>
              <a:defRPr sz="750"/>
            </a:lvl1pPr>
            <a:lvl2pPr>
              <a:defRPr sz="625"/>
            </a:lvl2pPr>
            <a:lvl3pPr>
              <a:defRPr sz="563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1571" y="994981"/>
            <a:ext cx="1263055" cy="414661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1571" y="1409641"/>
            <a:ext cx="1263055" cy="2561020"/>
          </a:xfrm>
        </p:spPr>
        <p:txBody>
          <a:bodyPr/>
          <a:lstStyle>
            <a:lvl1pPr>
              <a:defRPr sz="750"/>
            </a:lvl1pPr>
            <a:lvl2pPr>
              <a:defRPr sz="625"/>
            </a:lvl2pPr>
            <a:lvl3pPr>
              <a:defRPr sz="563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176978"/>
            <a:ext cx="940098" cy="753181"/>
          </a:xfrm>
        </p:spPr>
        <p:txBody>
          <a:bodyPr anchor="b"/>
          <a:lstStyle>
            <a:lvl1pPr algn="l">
              <a:defRPr sz="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203" y="176977"/>
            <a:ext cx="1597422" cy="3793684"/>
          </a:xfrm>
        </p:spPr>
        <p:txBody>
          <a:bodyPr/>
          <a:lstStyle>
            <a:lvl1pPr>
              <a:defRPr sz="1000"/>
            </a:lvl1pPr>
            <a:lvl2pPr>
              <a:defRPr sz="875"/>
            </a:lvl2pPr>
            <a:lvl3pPr>
              <a:defRPr sz="750"/>
            </a:lvl3pPr>
            <a:lvl4pPr>
              <a:defRPr sz="625"/>
            </a:lvl4pPr>
            <a:lvl5pPr>
              <a:defRPr sz="625"/>
            </a:lvl5pPr>
            <a:lvl6pPr>
              <a:defRPr sz="625"/>
            </a:lvl6pPr>
            <a:lvl7pPr>
              <a:defRPr sz="625"/>
            </a:lvl7pPr>
            <a:lvl8pPr>
              <a:defRPr sz="625"/>
            </a:lvl8pPr>
            <a:lvl9pPr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75" y="930158"/>
            <a:ext cx="940098" cy="3040504"/>
          </a:xfrm>
        </p:spPr>
        <p:txBody>
          <a:bodyPr/>
          <a:lstStyle>
            <a:lvl1pPr marL="0" indent="0">
              <a:buNone/>
              <a:defRPr sz="438"/>
            </a:lvl1pPr>
            <a:lvl2pPr marL="142875" indent="0">
              <a:buNone/>
              <a:defRPr sz="375"/>
            </a:lvl2pPr>
            <a:lvl3pPr marL="285750" indent="0">
              <a:buNone/>
              <a:defRPr sz="313"/>
            </a:lvl3pPr>
            <a:lvl4pPr marL="428625" indent="0">
              <a:buNone/>
              <a:defRPr sz="281"/>
            </a:lvl4pPr>
            <a:lvl5pPr marL="571500" indent="0">
              <a:buNone/>
              <a:defRPr sz="281"/>
            </a:lvl5pPr>
            <a:lvl6pPr marL="714375" indent="0">
              <a:buNone/>
              <a:defRPr sz="281"/>
            </a:lvl6pPr>
            <a:lvl7pPr marL="857250" indent="0">
              <a:buNone/>
              <a:defRPr sz="281"/>
            </a:lvl7pPr>
            <a:lvl8pPr marL="1000125" indent="0">
              <a:buNone/>
              <a:defRPr sz="281"/>
            </a:lvl8pPr>
            <a:lvl9pPr marL="1143000" indent="0">
              <a:buNone/>
              <a:defRPr sz="2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90" y="3111500"/>
            <a:ext cx="1714500" cy="367330"/>
          </a:xfrm>
        </p:spPr>
        <p:txBody>
          <a:bodyPr anchor="b"/>
          <a:lstStyle>
            <a:lvl1pPr algn="l">
              <a:defRPr sz="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0090" y="397169"/>
            <a:ext cx="1714500" cy="2667000"/>
          </a:xfrm>
        </p:spPr>
        <p:txBody>
          <a:bodyPr/>
          <a:lstStyle>
            <a:lvl1pPr marL="0" indent="0">
              <a:buNone/>
              <a:defRPr sz="1000"/>
            </a:lvl1pPr>
            <a:lvl2pPr marL="142875" indent="0">
              <a:buNone/>
              <a:defRPr sz="875"/>
            </a:lvl2pPr>
            <a:lvl3pPr marL="285750" indent="0">
              <a:buNone/>
              <a:defRPr sz="750"/>
            </a:lvl3pPr>
            <a:lvl4pPr marL="428625" indent="0">
              <a:buNone/>
              <a:defRPr sz="625"/>
            </a:lvl4pPr>
            <a:lvl5pPr marL="571500" indent="0">
              <a:buNone/>
              <a:defRPr sz="625"/>
            </a:lvl5pPr>
            <a:lvl6pPr marL="714375" indent="0">
              <a:buNone/>
              <a:defRPr sz="625"/>
            </a:lvl6pPr>
            <a:lvl7pPr marL="857250" indent="0">
              <a:buNone/>
              <a:defRPr sz="625"/>
            </a:lvl7pPr>
            <a:lvl8pPr marL="1000125" indent="0">
              <a:buNone/>
              <a:defRPr sz="625"/>
            </a:lvl8pPr>
            <a:lvl9pPr marL="1143000" indent="0">
              <a:buNone/>
              <a:defRPr sz="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90" y="3478830"/>
            <a:ext cx="1714500" cy="521670"/>
          </a:xfrm>
        </p:spPr>
        <p:txBody>
          <a:bodyPr/>
          <a:lstStyle>
            <a:lvl1pPr marL="0" indent="0">
              <a:buNone/>
              <a:defRPr sz="438"/>
            </a:lvl1pPr>
            <a:lvl2pPr marL="142875" indent="0">
              <a:buNone/>
              <a:defRPr sz="375"/>
            </a:lvl2pPr>
            <a:lvl3pPr marL="285750" indent="0">
              <a:buNone/>
              <a:defRPr sz="313"/>
            </a:lvl3pPr>
            <a:lvl4pPr marL="428625" indent="0">
              <a:buNone/>
              <a:defRPr sz="281"/>
            </a:lvl4pPr>
            <a:lvl5pPr marL="571500" indent="0">
              <a:buNone/>
              <a:defRPr sz="281"/>
            </a:lvl5pPr>
            <a:lvl6pPr marL="714375" indent="0">
              <a:buNone/>
              <a:defRPr sz="281"/>
            </a:lvl6pPr>
            <a:lvl7pPr marL="857250" indent="0">
              <a:buNone/>
              <a:defRPr sz="281"/>
            </a:lvl7pPr>
            <a:lvl8pPr marL="1000125" indent="0">
              <a:buNone/>
              <a:defRPr sz="281"/>
            </a:lvl8pPr>
            <a:lvl9pPr marL="1143000" indent="0">
              <a:buNone/>
              <a:defRPr sz="2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75" y="178007"/>
            <a:ext cx="2571750" cy="740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75" y="1037167"/>
            <a:ext cx="2571750" cy="2933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2875" y="4119858"/>
            <a:ext cx="666750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6313" y="4119858"/>
            <a:ext cx="904875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47875" y="4119858"/>
            <a:ext cx="666750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" rtl="0" eaLnBrk="1" latinLnBrk="0" hangingPunct="1">
        <a:spcBef>
          <a:spcPct val="0"/>
        </a:spcBef>
        <a:buNone/>
        <a:defRPr sz="1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156" indent="-107156" algn="l" defTabSz="28575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172" indent="-89297" algn="l" defTabSz="285750" rtl="0" eaLnBrk="1" latinLnBrk="0" hangingPunct="1">
        <a:spcBef>
          <a:spcPct val="20000"/>
        </a:spcBef>
        <a:buFont typeface="Arial" pitchFamily="34" charset="0"/>
        <a:buChar char="–"/>
        <a:defRPr sz="875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500063" indent="-71438" algn="l" defTabSz="285750" rtl="0" eaLnBrk="1" latinLnBrk="0" hangingPunct="1">
        <a:spcBef>
          <a:spcPct val="20000"/>
        </a:spcBef>
        <a:buFont typeface="Arial" pitchFamily="34" charset="0"/>
        <a:buChar char="–"/>
        <a:defRPr sz="625" kern="1200">
          <a:solidFill>
            <a:schemeClr val="tx1"/>
          </a:solidFill>
          <a:latin typeface="+mn-lt"/>
          <a:ea typeface="+mn-ea"/>
          <a:cs typeface="+mn-cs"/>
        </a:defRPr>
      </a:lvl4pPr>
      <a:lvl5pPr marL="642938" indent="-71438" algn="l" defTabSz="285750" rtl="0" eaLnBrk="1" latinLnBrk="0" hangingPunct="1">
        <a:spcBef>
          <a:spcPct val="20000"/>
        </a:spcBef>
        <a:buFont typeface="Arial" pitchFamily="34" charset="0"/>
        <a:buChar char="»"/>
        <a:defRPr sz="625" kern="1200">
          <a:solidFill>
            <a:schemeClr val="tx1"/>
          </a:solidFill>
          <a:latin typeface="+mn-lt"/>
          <a:ea typeface="+mn-ea"/>
          <a:cs typeface="+mn-cs"/>
        </a:defRPr>
      </a:lvl5pPr>
      <a:lvl6pPr marL="785813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6pPr>
      <a:lvl7pPr marL="92868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7pPr>
      <a:lvl8pPr marL="1071563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8pPr>
      <a:lvl9pPr marL="121443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1pPr>
      <a:lvl2pPr marL="1428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5715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143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8572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001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gi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gif"/><Relationship Id="rId17" Type="http://schemas.openxmlformats.org/officeDocument/2006/relationships/image" Target="../media/image16.gif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7">
            <a:extLst>
              <a:ext uri="{FF2B5EF4-FFF2-40B4-BE49-F238E27FC236}">
                <a16:creationId xmlns:a16="http://schemas.microsoft.com/office/drawing/2014/main" id="{EC5A01E6-DFAF-7577-E2DD-BE08311A3B9A}"/>
              </a:ext>
            </a:extLst>
          </p:cNvPr>
          <p:cNvSpPr/>
          <p:nvPr/>
        </p:nvSpPr>
        <p:spPr>
          <a:xfrm>
            <a:off x="907424" y="2555716"/>
            <a:ext cx="4028027" cy="2394614"/>
          </a:xfrm>
          <a:custGeom>
            <a:avLst/>
            <a:gdLst/>
            <a:ahLst/>
            <a:cxnLst/>
            <a:rect l="l" t="t" r="r" b="b"/>
            <a:pathLst>
              <a:path w="8787559" h="4809192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" name="Freeform 2"/>
          <p:cNvSpPr/>
          <p:nvPr/>
        </p:nvSpPr>
        <p:spPr>
          <a:xfrm>
            <a:off x="-79817" y="6202899"/>
            <a:ext cx="3027373" cy="517406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" name="Freeform 3"/>
          <p:cNvSpPr/>
          <p:nvPr/>
        </p:nvSpPr>
        <p:spPr>
          <a:xfrm>
            <a:off x="2841770" y="6202899"/>
            <a:ext cx="3027373" cy="517406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11" name="Freeform 11"/>
          <p:cNvSpPr/>
          <p:nvPr/>
        </p:nvSpPr>
        <p:spPr>
          <a:xfrm>
            <a:off x="4782251" y="5402681"/>
            <a:ext cx="654908" cy="868444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64406"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13" name="Freeform 13"/>
          <p:cNvSpPr/>
          <p:nvPr/>
        </p:nvSpPr>
        <p:spPr>
          <a:xfrm>
            <a:off x="-75635" y="5334454"/>
            <a:ext cx="687157" cy="868445"/>
          </a:xfrm>
          <a:custGeom>
            <a:avLst/>
            <a:gdLst/>
            <a:ahLst/>
            <a:cxnLst/>
            <a:rect l="l" t="t" r="r" b="b"/>
            <a:pathLst>
              <a:path w="2198902" h="2779024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15" name="Freeform 15"/>
          <p:cNvSpPr/>
          <p:nvPr/>
        </p:nvSpPr>
        <p:spPr>
          <a:xfrm>
            <a:off x="71412" y="4993797"/>
            <a:ext cx="393062" cy="393062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pic>
        <p:nvPicPr>
          <p:cNvPr id="25" name="Picture 41">
            <a:extLst>
              <a:ext uri="{FF2B5EF4-FFF2-40B4-BE49-F238E27FC236}">
                <a16:creationId xmlns:a16="http://schemas.microsoft.com/office/drawing/2014/main" id="{55ABE8F1-B506-3176-9DB8-EFFC80146AC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230443" y="-75433"/>
            <a:ext cx="1701511" cy="1658972"/>
          </a:xfrm>
          <a:prstGeom prst="rect">
            <a:avLst/>
          </a:prstGeom>
        </p:spPr>
      </p:pic>
      <p:sp>
        <p:nvSpPr>
          <p:cNvPr id="26" name="Freeform 31">
            <a:extLst>
              <a:ext uri="{FF2B5EF4-FFF2-40B4-BE49-F238E27FC236}">
                <a16:creationId xmlns:a16="http://schemas.microsoft.com/office/drawing/2014/main" id="{4FA8C0A8-E423-32FF-D221-B6BD9D86D668}"/>
              </a:ext>
            </a:extLst>
          </p:cNvPr>
          <p:cNvSpPr/>
          <p:nvPr/>
        </p:nvSpPr>
        <p:spPr>
          <a:xfrm>
            <a:off x="-229805" y="1290249"/>
            <a:ext cx="1270691" cy="923386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0" y="0"/>
                </a:moveTo>
                <a:lnTo>
                  <a:pt x="1535569" y="0"/>
                </a:lnTo>
                <a:lnTo>
                  <a:pt x="1535569" y="784536"/>
                </a:lnTo>
                <a:lnTo>
                  <a:pt x="0" y="78453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3556AFAD-7E40-A13D-8067-92858D9C342F}"/>
              </a:ext>
            </a:extLst>
          </p:cNvPr>
          <p:cNvSpPr/>
          <p:nvPr/>
        </p:nvSpPr>
        <p:spPr>
          <a:xfrm>
            <a:off x="611522" y="1258269"/>
            <a:ext cx="1265157" cy="807140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0" y="0"/>
                </a:moveTo>
                <a:lnTo>
                  <a:pt x="1535569" y="0"/>
                </a:lnTo>
                <a:lnTo>
                  <a:pt x="1535569" y="784536"/>
                </a:lnTo>
                <a:lnTo>
                  <a:pt x="0" y="78453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8" name="Freeform 34">
            <a:extLst>
              <a:ext uri="{FF2B5EF4-FFF2-40B4-BE49-F238E27FC236}">
                <a16:creationId xmlns:a16="http://schemas.microsoft.com/office/drawing/2014/main" id="{17482019-CA46-1412-8A08-E2FB2EFC258C}"/>
              </a:ext>
            </a:extLst>
          </p:cNvPr>
          <p:cNvSpPr/>
          <p:nvPr/>
        </p:nvSpPr>
        <p:spPr>
          <a:xfrm>
            <a:off x="1967991" y="803102"/>
            <a:ext cx="1487481" cy="94897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0" y="0"/>
                </a:moveTo>
                <a:lnTo>
                  <a:pt x="1805413" y="0"/>
                </a:lnTo>
                <a:lnTo>
                  <a:pt x="1805413" y="922402"/>
                </a:lnTo>
                <a:lnTo>
                  <a:pt x="0" y="92240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9" name="Freeform 35">
            <a:extLst>
              <a:ext uri="{FF2B5EF4-FFF2-40B4-BE49-F238E27FC236}">
                <a16:creationId xmlns:a16="http://schemas.microsoft.com/office/drawing/2014/main" id="{FE6CC524-10EA-E4AE-1AE2-89924624EF73}"/>
              </a:ext>
            </a:extLst>
          </p:cNvPr>
          <p:cNvSpPr/>
          <p:nvPr/>
        </p:nvSpPr>
        <p:spPr>
          <a:xfrm flipH="1">
            <a:off x="3051985" y="1243074"/>
            <a:ext cx="1076061" cy="613950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1535569" y="0"/>
                </a:moveTo>
                <a:lnTo>
                  <a:pt x="0" y="0"/>
                </a:lnTo>
                <a:lnTo>
                  <a:pt x="0" y="784536"/>
                </a:lnTo>
                <a:lnTo>
                  <a:pt x="1535569" y="784536"/>
                </a:lnTo>
                <a:lnTo>
                  <a:pt x="1535569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54A3EC3C-A5C6-940C-DD84-70764138741E}"/>
              </a:ext>
            </a:extLst>
          </p:cNvPr>
          <p:cNvSpPr/>
          <p:nvPr/>
        </p:nvSpPr>
        <p:spPr>
          <a:xfrm flipH="1">
            <a:off x="4319179" y="183002"/>
            <a:ext cx="1265156" cy="72183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1805412" y="0"/>
                </a:moveTo>
                <a:lnTo>
                  <a:pt x="0" y="0"/>
                </a:lnTo>
                <a:lnTo>
                  <a:pt x="0" y="922402"/>
                </a:lnTo>
                <a:lnTo>
                  <a:pt x="1805412" y="922402"/>
                </a:lnTo>
                <a:lnTo>
                  <a:pt x="1805412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1" name="Freeform 38">
            <a:extLst>
              <a:ext uri="{FF2B5EF4-FFF2-40B4-BE49-F238E27FC236}">
                <a16:creationId xmlns:a16="http://schemas.microsoft.com/office/drawing/2014/main" id="{7BB38285-636E-FFA6-8A24-EFCFF5F2BE64}"/>
              </a:ext>
            </a:extLst>
          </p:cNvPr>
          <p:cNvSpPr/>
          <p:nvPr/>
        </p:nvSpPr>
        <p:spPr>
          <a:xfrm flipH="1">
            <a:off x="4533282" y="1461072"/>
            <a:ext cx="1181718" cy="501662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1535569" y="0"/>
                </a:moveTo>
                <a:lnTo>
                  <a:pt x="0" y="0"/>
                </a:lnTo>
                <a:lnTo>
                  <a:pt x="0" y="784536"/>
                </a:lnTo>
                <a:lnTo>
                  <a:pt x="1535569" y="784536"/>
                </a:lnTo>
                <a:lnTo>
                  <a:pt x="1535569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2" name="Freeform 39">
            <a:extLst>
              <a:ext uri="{FF2B5EF4-FFF2-40B4-BE49-F238E27FC236}">
                <a16:creationId xmlns:a16="http://schemas.microsoft.com/office/drawing/2014/main" id="{5ABDB2B6-8B1A-D6ED-CF47-6425334103B7}"/>
              </a:ext>
            </a:extLst>
          </p:cNvPr>
          <p:cNvSpPr/>
          <p:nvPr/>
        </p:nvSpPr>
        <p:spPr>
          <a:xfrm flipH="1">
            <a:off x="4773215" y="1562115"/>
            <a:ext cx="1389380" cy="58981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1805412" y="0"/>
                </a:moveTo>
                <a:lnTo>
                  <a:pt x="0" y="0"/>
                </a:lnTo>
                <a:lnTo>
                  <a:pt x="0" y="922402"/>
                </a:lnTo>
                <a:lnTo>
                  <a:pt x="1805412" y="922402"/>
                </a:lnTo>
                <a:lnTo>
                  <a:pt x="1805412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3" name="Freeform 40">
            <a:extLst>
              <a:ext uri="{FF2B5EF4-FFF2-40B4-BE49-F238E27FC236}">
                <a16:creationId xmlns:a16="http://schemas.microsoft.com/office/drawing/2014/main" id="{86B1B700-3BA7-8EA2-3CBF-0234F4B98C0F}"/>
              </a:ext>
            </a:extLst>
          </p:cNvPr>
          <p:cNvSpPr/>
          <p:nvPr/>
        </p:nvSpPr>
        <p:spPr>
          <a:xfrm flipH="1">
            <a:off x="3566408" y="463872"/>
            <a:ext cx="1467431" cy="613950"/>
          </a:xfrm>
          <a:custGeom>
            <a:avLst/>
            <a:gdLst/>
            <a:ahLst/>
            <a:cxnLst/>
            <a:rect l="l" t="t" r="r" b="b"/>
            <a:pathLst>
              <a:path w="1563422" h="798767">
                <a:moveTo>
                  <a:pt x="1563423" y="0"/>
                </a:moveTo>
                <a:lnTo>
                  <a:pt x="0" y="0"/>
                </a:lnTo>
                <a:lnTo>
                  <a:pt x="0" y="798767"/>
                </a:lnTo>
                <a:lnTo>
                  <a:pt x="1563423" y="798767"/>
                </a:lnTo>
                <a:lnTo>
                  <a:pt x="1563423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A807C4B2-3D1F-1B2B-62BA-E512E6F6957B}"/>
              </a:ext>
            </a:extLst>
          </p:cNvPr>
          <p:cNvSpPr/>
          <p:nvPr/>
        </p:nvSpPr>
        <p:spPr>
          <a:xfrm>
            <a:off x="1524501" y="2076333"/>
            <a:ext cx="2775622" cy="441326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1216C124-AAF8-84C7-7EFD-0F86A77B5190}"/>
              </a:ext>
            </a:extLst>
          </p:cNvPr>
          <p:cNvSpPr txBox="1"/>
          <p:nvPr/>
        </p:nvSpPr>
        <p:spPr>
          <a:xfrm>
            <a:off x="1616912" y="2322818"/>
            <a:ext cx="2590800" cy="107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9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aytone One" panose="020B0604020202020204" charset="0"/>
              </a:rPr>
              <a:t>MỤC TIÊU DI CHUYỂN</a:t>
            </a:r>
          </a:p>
        </p:txBody>
      </p:sp>
      <p:pic>
        <p:nvPicPr>
          <p:cNvPr id="36" name="Picture 35" descr="A cartoon of a person holding a computer&#10;&#10;Description automatically generated">
            <a:extLst>
              <a:ext uri="{FF2B5EF4-FFF2-40B4-BE49-F238E27FC236}">
                <a16:creationId xmlns:a16="http://schemas.microsoft.com/office/drawing/2014/main" id="{77F67EC0-9F6E-8445-7E73-D9889B4A21A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0123" y="3165936"/>
            <a:ext cx="1197166" cy="240059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DDB5A30-2235-AECA-51F6-D67A84123D80}"/>
              </a:ext>
            </a:extLst>
          </p:cNvPr>
          <p:cNvSpPr txBox="1"/>
          <p:nvPr/>
        </p:nvSpPr>
        <p:spPr>
          <a:xfrm>
            <a:off x="1081198" y="2758851"/>
            <a:ext cx="3782914" cy="182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solidFill>
                  <a:schemeClr val="bg1"/>
                </a:solidFill>
                <a:latin typeface="Paytone One" panose="020B0604020202020204" charset="0"/>
              </a:rPr>
              <a:t>Người chơi di chuyển đến các điểm được đánh dấu trên mê cung như sau: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1600"/>
          </a:p>
        </p:txBody>
      </p:sp>
      <p:pic>
        <p:nvPicPr>
          <p:cNvPr id="46" name="Picture 45" descr="A red location pin on a black background&#10;&#10;Description automatically generated">
            <a:extLst>
              <a:ext uri="{FF2B5EF4-FFF2-40B4-BE49-F238E27FC236}">
                <a16:creationId xmlns:a16="http://schemas.microsoft.com/office/drawing/2014/main" id="{EEBC3EFD-D3BE-8714-C396-C532451567E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15" y="3302909"/>
            <a:ext cx="2434505" cy="1825879"/>
          </a:xfrm>
          <a:prstGeom prst="rect">
            <a:avLst/>
          </a:prstGeom>
        </p:spPr>
      </p:pic>
      <p:sp>
        <p:nvSpPr>
          <p:cNvPr id="6" name="Freeform 12">
            <a:extLst>
              <a:ext uri="{FF2B5EF4-FFF2-40B4-BE49-F238E27FC236}">
                <a16:creationId xmlns:a16="http://schemas.microsoft.com/office/drawing/2014/main" id="{2D07B6AC-2EF2-238B-0404-3C7698D339A6}"/>
              </a:ext>
            </a:extLst>
          </p:cNvPr>
          <p:cNvSpPr/>
          <p:nvPr/>
        </p:nvSpPr>
        <p:spPr>
          <a:xfrm>
            <a:off x="1563034" y="5292411"/>
            <a:ext cx="2633568" cy="536385"/>
          </a:xfrm>
          <a:custGeom>
            <a:avLst/>
            <a:gdLst/>
            <a:ahLst/>
            <a:cxnLst/>
            <a:rect l="l" t="t" r="r" b="b"/>
            <a:pathLst>
              <a:path w="4088783" h="884664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CEFA16C4-3925-EBE2-0F7F-FF73AAEDA9DC}"/>
              </a:ext>
            </a:extLst>
          </p:cNvPr>
          <p:cNvSpPr txBox="1"/>
          <p:nvPr/>
        </p:nvSpPr>
        <p:spPr>
          <a:xfrm>
            <a:off x="1978251" y="5546958"/>
            <a:ext cx="1801730" cy="120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1"/>
              </a:lnSpc>
            </a:pPr>
            <a:r>
              <a:rPr lang="en-US" sz="1400">
                <a:solidFill>
                  <a:srgbClr val="000000"/>
                </a:solidFill>
                <a:latin typeface="Paytone One" panose="020B0604020202020204" charset="0"/>
              </a:rPr>
              <a:t>Nhấn F để tiếp tục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67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83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67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83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Paytone One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Green and Brown Playful Themed English Elements of a Story Educational Presentation</dc:title>
  <dc:creator>Tu Ne</dc:creator>
  <cp:lastModifiedBy>DOAN HUYNH NGUYEN CHAU THANH  TU</cp:lastModifiedBy>
  <cp:revision>15</cp:revision>
  <dcterms:created xsi:type="dcterms:W3CDTF">2006-08-16T00:00:00Z</dcterms:created>
  <dcterms:modified xsi:type="dcterms:W3CDTF">2023-12-08T09:12:20Z</dcterms:modified>
  <dc:identifier>DAF2CFhO1LE</dc:identifier>
</cp:coreProperties>
</file>