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embedTrueTypeFonts="1" saveSubsetFonts="1">
  <p:sldMasterIdLst>
    <p:sldMasterId id="2147483648" r:id="rId1"/>
  </p:sldMasterIdLst>
  <p:sldIdLst>
    <p:sldId id="263" r:id="rId2"/>
  </p:sldIdLst>
  <p:sldSz cx="5715000" cy="6667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aytone One" panose="020B0604020202020204" charset="0"/>
      <p:regular r:id="rId7"/>
    </p:embeddedFont>
  </p:embeddedFontLst>
  <p:defaultTextStyle>
    <a:defPPr>
      <a:defRPr lang="en-US"/>
    </a:defPPr>
    <a:lvl1pPr marL="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082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164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245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326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408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49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571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653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0" userDrawn="1">
          <p15:clr>
            <a:srgbClr val="A4A3A4"/>
          </p15:clr>
        </p15:guide>
        <p15:guide id="2" pos="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8" d="100"/>
          <a:sy n="28" d="100"/>
        </p:scale>
        <p:origin x="4350" y="42"/>
      </p:cViewPr>
      <p:guideLst>
        <p:guide orient="horz" pos="1400"/>
        <p:guide pos="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380831"/>
            <a:ext cx="2428875" cy="952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518834"/>
            <a:ext cx="2000250" cy="11359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1687" y="178007"/>
            <a:ext cx="642938" cy="3792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78007"/>
            <a:ext cx="1881188" cy="3792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3" y="2856325"/>
            <a:ext cx="2428875" cy="882826"/>
          </a:xfrm>
        </p:spPr>
        <p:txBody>
          <a:bodyPr anchor="t"/>
          <a:lstStyle>
            <a:lvl1pPr algn="l">
              <a:defRPr sz="1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23" y="1883981"/>
            <a:ext cx="2428875" cy="972343"/>
          </a:xfrm>
        </p:spPr>
        <p:txBody>
          <a:bodyPr anchor="b"/>
          <a:lstStyle>
            <a:lvl1pPr marL="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1pPr>
            <a:lvl2pPr marL="142875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2563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6" y="994981"/>
            <a:ext cx="1262559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6" y="1409641"/>
            <a:ext cx="1262559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1571" y="994981"/>
            <a:ext cx="1263055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1571" y="1409641"/>
            <a:ext cx="1263055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76978"/>
            <a:ext cx="940098" cy="753181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03" y="176977"/>
            <a:ext cx="1597422" cy="3793684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930158"/>
            <a:ext cx="940098" cy="3040504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3111500"/>
            <a:ext cx="1714500" cy="367330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0090" y="397169"/>
            <a:ext cx="1714500" cy="2667000"/>
          </a:xfrm>
        </p:spPr>
        <p:txBody>
          <a:bodyPr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0" y="3478830"/>
            <a:ext cx="1714500" cy="521670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75" y="178007"/>
            <a:ext cx="257175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5" y="1037167"/>
            <a:ext cx="2571750" cy="293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313" y="4119858"/>
            <a:ext cx="904875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7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56" indent="-107156" algn="l" defTabSz="28575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172" indent="-89297" algn="l" defTabSz="285750" rtl="0" eaLnBrk="1" latinLnBrk="0" hangingPunct="1">
        <a:spcBef>
          <a:spcPct val="20000"/>
        </a:spcBef>
        <a:buFont typeface="Arial" pitchFamily="34" charset="0"/>
        <a:buChar char="–"/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spcBef>
          <a:spcPct val="20000"/>
        </a:spcBef>
        <a:buFont typeface="Arial" pitchFamily="34" charset="0"/>
        <a:buChar char="–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spcBef>
          <a:spcPct val="20000"/>
        </a:spcBef>
        <a:buFont typeface="Arial" pitchFamily="34" charset="0"/>
        <a:buChar char="»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gif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gi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575" y="6139986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" name="Freeform 3"/>
          <p:cNvSpPr/>
          <p:nvPr/>
        </p:nvSpPr>
        <p:spPr>
          <a:xfrm>
            <a:off x="2893012" y="6139986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6" name="Freeform 6"/>
          <p:cNvSpPr/>
          <p:nvPr/>
        </p:nvSpPr>
        <p:spPr>
          <a:xfrm>
            <a:off x="5227980" y="5768099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7" name="Freeform 7"/>
          <p:cNvSpPr/>
          <p:nvPr/>
        </p:nvSpPr>
        <p:spPr>
          <a:xfrm>
            <a:off x="4924862" y="5396211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5" name="Freeform 25"/>
          <p:cNvSpPr/>
          <p:nvPr/>
        </p:nvSpPr>
        <p:spPr>
          <a:xfrm>
            <a:off x="888022" y="4414917"/>
            <a:ext cx="355927" cy="355927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6" name="Freeform 26"/>
          <p:cNvSpPr/>
          <p:nvPr/>
        </p:nvSpPr>
        <p:spPr>
          <a:xfrm>
            <a:off x="119147" y="5428520"/>
            <a:ext cx="455774" cy="708124"/>
          </a:xfrm>
          <a:custGeom>
            <a:avLst/>
            <a:gdLst/>
            <a:ahLst/>
            <a:cxnLst/>
            <a:rect l="l" t="t" r="r" b="b"/>
            <a:pathLst>
              <a:path w="1458478" h="2265997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pic>
        <p:nvPicPr>
          <p:cNvPr id="36" name="Picture 41">
            <a:extLst>
              <a:ext uri="{FF2B5EF4-FFF2-40B4-BE49-F238E27FC236}">
                <a16:creationId xmlns:a16="http://schemas.microsoft.com/office/drawing/2014/main" id="{E0EAF97E-D58E-88A6-0245-0286076CD14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30443" y="-75433"/>
            <a:ext cx="1701511" cy="1658972"/>
          </a:xfrm>
          <a:prstGeom prst="rect">
            <a:avLst/>
          </a:prstGeom>
        </p:spPr>
      </p:pic>
      <p:sp>
        <p:nvSpPr>
          <p:cNvPr id="37" name="Freeform 31">
            <a:extLst>
              <a:ext uri="{FF2B5EF4-FFF2-40B4-BE49-F238E27FC236}">
                <a16:creationId xmlns:a16="http://schemas.microsoft.com/office/drawing/2014/main" id="{5284B71C-B11A-C69A-7A46-7EF53B8134C6}"/>
              </a:ext>
            </a:extLst>
          </p:cNvPr>
          <p:cNvSpPr/>
          <p:nvPr/>
        </p:nvSpPr>
        <p:spPr>
          <a:xfrm>
            <a:off x="-229805" y="1290249"/>
            <a:ext cx="1270691" cy="92338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11563B52-B652-AB17-0632-40CC75486E48}"/>
              </a:ext>
            </a:extLst>
          </p:cNvPr>
          <p:cNvSpPr/>
          <p:nvPr/>
        </p:nvSpPr>
        <p:spPr>
          <a:xfrm>
            <a:off x="611522" y="1258269"/>
            <a:ext cx="1265157" cy="80714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id="{F2E8ECCF-05A9-F053-1D4E-7EC9B3D75960}"/>
              </a:ext>
            </a:extLst>
          </p:cNvPr>
          <p:cNvSpPr/>
          <p:nvPr/>
        </p:nvSpPr>
        <p:spPr>
          <a:xfrm>
            <a:off x="1967991" y="803102"/>
            <a:ext cx="1487481" cy="94897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3" y="0"/>
                </a:lnTo>
                <a:lnTo>
                  <a:pt x="1805413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0" name="Freeform 35">
            <a:extLst>
              <a:ext uri="{FF2B5EF4-FFF2-40B4-BE49-F238E27FC236}">
                <a16:creationId xmlns:a16="http://schemas.microsoft.com/office/drawing/2014/main" id="{E40B760D-E093-D760-2F58-C4BDC1B154EA}"/>
              </a:ext>
            </a:extLst>
          </p:cNvPr>
          <p:cNvSpPr/>
          <p:nvPr/>
        </p:nvSpPr>
        <p:spPr>
          <a:xfrm flipH="1">
            <a:off x="3051985" y="1243074"/>
            <a:ext cx="1076061" cy="61395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82867998-0E86-461D-901A-C32F3BC1C048}"/>
              </a:ext>
            </a:extLst>
          </p:cNvPr>
          <p:cNvSpPr/>
          <p:nvPr/>
        </p:nvSpPr>
        <p:spPr>
          <a:xfrm flipH="1">
            <a:off x="4319179" y="183002"/>
            <a:ext cx="1265156" cy="72183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2" name="Freeform 38">
            <a:extLst>
              <a:ext uri="{FF2B5EF4-FFF2-40B4-BE49-F238E27FC236}">
                <a16:creationId xmlns:a16="http://schemas.microsoft.com/office/drawing/2014/main" id="{6CDA67DF-7D9F-E748-AB66-5EB79BBA7AB8}"/>
              </a:ext>
            </a:extLst>
          </p:cNvPr>
          <p:cNvSpPr/>
          <p:nvPr/>
        </p:nvSpPr>
        <p:spPr>
          <a:xfrm flipH="1">
            <a:off x="4533282" y="1461072"/>
            <a:ext cx="1181718" cy="501662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3" name="Freeform 39">
            <a:extLst>
              <a:ext uri="{FF2B5EF4-FFF2-40B4-BE49-F238E27FC236}">
                <a16:creationId xmlns:a16="http://schemas.microsoft.com/office/drawing/2014/main" id="{9D9B37DC-75B2-165C-8DAE-93FEC5626B01}"/>
              </a:ext>
            </a:extLst>
          </p:cNvPr>
          <p:cNvSpPr/>
          <p:nvPr/>
        </p:nvSpPr>
        <p:spPr>
          <a:xfrm flipH="1">
            <a:off x="4773215" y="1562115"/>
            <a:ext cx="1389380" cy="58981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4" name="Freeform 40">
            <a:extLst>
              <a:ext uri="{FF2B5EF4-FFF2-40B4-BE49-F238E27FC236}">
                <a16:creationId xmlns:a16="http://schemas.microsoft.com/office/drawing/2014/main" id="{A53A1A95-7710-9B02-0C13-363752DD0EC7}"/>
              </a:ext>
            </a:extLst>
          </p:cNvPr>
          <p:cNvSpPr/>
          <p:nvPr/>
        </p:nvSpPr>
        <p:spPr>
          <a:xfrm flipH="1">
            <a:off x="3566408" y="463872"/>
            <a:ext cx="1467431" cy="613950"/>
          </a:xfrm>
          <a:custGeom>
            <a:avLst/>
            <a:gdLst/>
            <a:ahLst/>
            <a:cxnLst/>
            <a:rect l="l" t="t" r="r" b="b"/>
            <a:pathLst>
              <a:path w="1563422" h="798767">
                <a:moveTo>
                  <a:pt x="1563423" y="0"/>
                </a:moveTo>
                <a:lnTo>
                  <a:pt x="0" y="0"/>
                </a:lnTo>
                <a:lnTo>
                  <a:pt x="0" y="798767"/>
                </a:lnTo>
                <a:lnTo>
                  <a:pt x="1563423" y="798767"/>
                </a:lnTo>
                <a:lnTo>
                  <a:pt x="156342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63352902-7EC7-9EB1-EC7B-BC78C9072C13}"/>
              </a:ext>
            </a:extLst>
          </p:cNvPr>
          <p:cNvSpPr/>
          <p:nvPr/>
        </p:nvSpPr>
        <p:spPr>
          <a:xfrm>
            <a:off x="907424" y="2555716"/>
            <a:ext cx="4028027" cy="2394614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6E6A6096-6368-B371-53C7-B8104ED519E6}"/>
              </a:ext>
            </a:extLst>
          </p:cNvPr>
          <p:cNvSpPr/>
          <p:nvPr/>
        </p:nvSpPr>
        <p:spPr>
          <a:xfrm>
            <a:off x="1524501" y="2076333"/>
            <a:ext cx="2775622" cy="441326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5468EBDD-1B24-A026-213A-92974C10448E}"/>
              </a:ext>
            </a:extLst>
          </p:cNvPr>
          <p:cNvSpPr txBox="1"/>
          <p:nvPr/>
        </p:nvSpPr>
        <p:spPr>
          <a:xfrm>
            <a:off x="1616912" y="2322818"/>
            <a:ext cx="2590800" cy="107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aytone One" panose="020B0604020202020204" charset="0"/>
              </a:rPr>
              <a:t>LỐI CHƠI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0900F2-6F09-370E-C6AD-46D31AD1329F}"/>
              </a:ext>
            </a:extLst>
          </p:cNvPr>
          <p:cNvSpPr txBox="1"/>
          <p:nvPr/>
        </p:nvSpPr>
        <p:spPr>
          <a:xfrm>
            <a:off x="1081198" y="2661115"/>
            <a:ext cx="3782914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/>
                </a:solidFill>
                <a:latin typeface="Paytone One" panose="020B0604020202020204" charset="0"/>
              </a:rPr>
              <a:t>Tùy thuộc vào độ dễ - khó của mê cung thì các điểm mục tiêu được đánh dấu sẽ được phân bố nhiều hoặc ít rải rác trong mê cung.</a:t>
            </a:r>
            <a:endParaRPr lang="en-US" sz="1600"/>
          </a:p>
        </p:txBody>
      </p:sp>
      <p:sp>
        <p:nvSpPr>
          <p:cNvPr id="23" name="Freeform 23"/>
          <p:cNvSpPr/>
          <p:nvPr/>
        </p:nvSpPr>
        <p:spPr>
          <a:xfrm>
            <a:off x="686027" y="4475184"/>
            <a:ext cx="363554" cy="330504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4" name="Freeform 24"/>
          <p:cNvSpPr/>
          <p:nvPr/>
        </p:nvSpPr>
        <p:spPr>
          <a:xfrm>
            <a:off x="661080" y="4788662"/>
            <a:ext cx="397724" cy="1369142"/>
          </a:xfrm>
          <a:custGeom>
            <a:avLst/>
            <a:gdLst/>
            <a:ahLst/>
            <a:cxnLst/>
            <a:rect l="l" t="t" r="r" b="b"/>
            <a:pathLst>
              <a:path w="1272717" h="4381255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b="-45245"/>
            </a:stretch>
          </a:blipFill>
        </p:spPr>
        <p:txBody>
          <a:bodyPr/>
          <a:lstStyle/>
          <a:p>
            <a:endParaRPr lang="en-US" sz="244"/>
          </a:p>
        </p:txBody>
      </p:sp>
      <p:pic>
        <p:nvPicPr>
          <p:cNvPr id="52" name="Picture 51" descr="A cartoon of a person holding a computer&#10;&#10;Description automatically generated">
            <a:extLst>
              <a:ext uri="{FF2B5EF4-FFF2-40B4-BE49-F238E27FC236}">
                <a16:creationId xmlns:a16="http://schemas.microsoft.com/office/drawing/2014/main" id="{8FA26413-74C2-9D8E-A598-58AE3DBD1AB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0123" y="3165936"/>
            <a:ext cx="1197166" cy="2400599"/>
          </a:xfrm>
          <a:prstGeom prst="rect">
            <a:avLst/>
          </a:prstGeom>
        </p:spPr>
      </p:pic>
      <p:sp>
        <p:nvSpPr>
          <p:cNvPr id="4" name="Freeform 12">
            <a:extLst>
              <a:ext uri="{FF2B5EF4-FFF2-40B4-BE49-F238E27FC236}">
                <a16:creationId xmlns:a16="http://schemas.microsoft.com/office/drawing/2014/main" id="{4F30F1C8-88F3-CCE8-950B-524549C8D849}"/>
              </a:ext>
            </a:extLst>
          </p:cNvPr>
          <p:cNvSpPr/>
          <p:nvPr/>
        </p:nvSpPr>
        <p:spPr>
          <a:xfrm>
            <a:off x="1563034" y="5292411"/>
            <a:ext cx="2633568" cy="536385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2BE02E68-06EB-9184-8538-0E6BD9CD6302}"/>
              </a:ext>
            </a:extLst>
          </p:cNvPr>
          <p:cNvSpPr txBox="1"/>
          <p:nvPr/>
        </p:nvSpPr>
        <p:spPr>
          <a:xfrm>
            <a:off x="1978251" y="5546958"/>
            <a:ext cx="1801730" cy="120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1"/>
              </a:lnSpc>
            </a:pPr>
            <a:r>
              <a:rPr lang="en-US" sz="1400">
                <a:solidFill>
                  <a:srgbClr val="000000"/>
                </a:solidFill>
                <a:latin typeface="Paytone One" panose="020B0604020202020204" charset="0"/>
              </a:rPr>
              <a:t>Nhấn F để tiếp tục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7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3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67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83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Paytone One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15</cp:revision>
  <dcterms:created xsi:type="dcterms:W3CDTF">2006-08-16T00:00:00Z</dcterms:created>
  <dcterms:modified xsi:type="dcterms:W3CDTF">2023-12-08T09:13:07Z</dcterms:modified>
  <dc:identifier>DAF2CFhO1LE</dc:identifier>
</cp:coreProperties>
</file>