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4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8" d="100"/>
          <a:sy n="28" d="100"/>
        </p:scale>
        <p:origin x="4350" y="42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243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92344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2" name="Freeform 22"/>
          <p:cNvSpPr/>
          <p:nvPr/>
        </p:nvSpPr>
        <p:spPr>
          <a:xfrm>
            <a:off x="351127" y="4780952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4" name="Freeform 24"/>
          <p:cNvSpPr/>
          <p:nvPr/>
        </p:nvSpPr>
        <p:spPr>
          <a:xfrm>
            <a:off x="329812" y="513687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5" name="Freeform 25"/>
          <p:cNvSpPr/>
          <p:nvPr/>
        </p:nvSpPr>
        <p:spPr>
          <a:xfrm>
            <a:off x="4590121" y="5462608"/>
            <a:ext cx="1068039" cy="1204892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35" name="Picture 41">
            <a:extLst>
              <a:ext uri="{FF2B5EF4-FFF2-40B4-BE49-F238E27FC236}">
                <a16:creationId xmlns:a16="http://schemas.microsoft.com/office/drawing/2014/main" id="{D6CDA5D9-F477-A789-689A-EC8FB6A9C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36" name="Freeform 31">
            <a:extLst>
              <a:ext uri="{FF2B5EF4-FFF2-40B4-BE49-F238E27FC236}">
                <a16:creationId xmlns:a16="http://schemas.microsoft.com/office/drawing/2014/main" id="{D0E878A9-3607-CEB0-E331-64E1577AB515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7262E36-CF36-D20C-C48C-16A240E2123D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0DF1E9C8-E400-7C69-8279-21B91242ED84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FE32DD0D-C64B-1D27-BEBF-E61E45E48621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BD407DC6-3DBF-8DB8-2245-A7919CAE1F0D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CCAAFD5-C14D-DFD7-59AB-2EE69295BE5A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ECCAAFB-8AD2-125E-0E1D-AA03D6475489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1971A53E-5A71-190C-4B2E-33931CB3233A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1EE27A4D-DACD-B0CD-088B-7C0047AD33D8}"/>
              </a:ext>
            </a:extLst>
          </p:cNvPr>
          <p:cNvSpPr/>
          <p:nvPr/>
        </p:nvSpPr>
        <p:spPr>
          <a:xfrm>
            <a:off x="907424" y="2555716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2A14CEC9-CF0F-43F0-F756-816CED051229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DED39-95E9-75A3-6632-9952A5691D91}"/>
              </a:ext>
            </a:extLst>
          </p:cNvPr>
          <p:cNvSpPr txBox="1"/>
          <p:nvPr/>
        </p:nvSpPr>
        <p:spPr>
          <a:xfrm>
            <a:off x="1018979" y="2729019"/>
            <a:ext cx="378291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Paytone One" panose="020B0604020202020204" charset="0"/>
              </a:rPr>
              <a:t>Chúng ta sẽ áp dụng thuật toán tìm kiếm theo chiều rộng (BFS) để tìm ra lối đi chính xác và nhanh nhất.</a:t>
            </a:r>
            <a:endParaRPr lang="en-US" sz="1800"/>
          </a:p>
        </p:txBody>
      </p:sp>
      <p:pic>
        <p:nvPicPr>
          <p:cNvPr id="51" name="Picture 50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7F70DA6C-3001-D62F-51D8-2D8BFCB7EA4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89447B82-B856-AF70-992E-0E91746F3582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MẸO</a:t>
            </a:r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FFFA5E1B-807D-CB9E-41CE-DFCC21A8CBFB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1177678-490B-A8DD-910A-8ABDA76AC1B6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15</cp:revision>
  <dcterms:created xsi:type="dcterms:W3CDTF">2006-08-16T00:00:00Z</dcterms:created>
  <dcterms:modified xsi:type="dcterms:W3CDTF">2023-12-08T09:13:54Z</dcterms:modified>
  <dc:identifier>DAF2CFhO1LE</dc:identifier>
</cp:coreProperties>
</file>