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3335000" cy="809625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Sitka Small Semibold" pitchFamily="2" charset="0"/>
      <p:bold r:id="rId7"/>
      <p:boldItalic r:id="rId8"/>
    </p:embeddedFont>
  </p:embeddedFont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0" userDrawn="1">
          <p15:clr>
            <a:srgbClr val="A4A3A4"/>
          </p15:clr>
        </p15:guide>
        <p15:guide id="2" pos="21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7" d="100"/>
          <a:sy n="87" d="100"/>
        </p:scale>
        <p:origin x="1164" y="90"/>
      </p:cViewPr>
      <p:guideLst>
        <p:guide orient="horz" pos="1700"/>
        <p:guide pos="21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63" y="1676724"/>
            <a:ext cx="5667375" cy="115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25" y="3058583"/>
            <a:ext cx="4667250" cy="13793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3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6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0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3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0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67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33937" y="216151"/>
            <a:ext cx="1500188" cy="46053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375" y="216151"/>
            <a:ext cx="4389438" cy="46053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687" y="3468394"/>
            <a:ext cx="5667375" cy="1072003"/>
          </a:xfrm>
        </p:spPr>
        <p:txBody>
          <a:bodyPr anchor="t"/>
          <a:lstStyle>
            <a:lvl1pPr algn="l">
              <a:defRPr sz="291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687" y="2287691"/>
            <a:ext cx="5667375" cy="1180703"/>
          </a:xfrm>
        </p:spPr>
        <p:txBody>
          <a:bodyPr anchor="b"/>
          <a:lstStyle>
            <a:lvl1pPr marL="0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1pPr>
            <a:lvl2pPr marL="333390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2pPr>
            <a:lvl3pPr marL="666780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3pPr>
            <a:lvl4pPr marL="1000171" indent="0">
              <a:buNone/>
              <a:defRPr sz="1021">
                <a:solidFill>
                  <a:schemeClr val="tx1">
                    <a:tint val="75000"/>
                  </a:schemeClr>
                </a:solidFill>
              </a:defRPr>
            </a:lvl4pPr>
            <a:lvl5pPr marL="1333561" indent="0">
              <a:buNone/>
              <a:defRPr sz="1021">
                <a:solidFill>
                  <a:schemeClr val="tx1">
                    <a:tint val="75000"/>
                  </a:schemeClr>
                </a:solidFill>
              </a:defRPr>
            </a:lvl5pPr>
            <a:lvl6pPr marL="1666951" indent="0">
              <a:buNone/>
              <a:defRPr sz="1021">
                <a:solidFill>
                  <a:schemeClr val="tx1">
                    <a:tint val="75000"/>
                  </a:schemeClr>
                </a:solidFill>
              </a:defRPr>
            </a:lvl6pPr>
            <a:lvl7pPr marL="2000341" indent="0">
              <a:buNone/>
              <a:defRPr sz="1021">
                <a:solidFill>
                  <a:schemeClr val="tx1">
                    <a:tint val="75000"/>
                  </a:schemeClr>
                </a:solidFill>
              </a:defRPr>
            </a:lvl7pPr>
            <a:lvl8pPr marL="2333732" indent="0">
              <a:buNone/>
              <a:defRPr sz="1021">
                <a:solidFill>
                  <a:schemeClr val="tx1">
                    <a:tint val="75000"/>
                  </a:schemeClr>
                </a:solidFill>
              </a:defRPr>
            </a:lvl8pPr>
            <a:lvl9pPr marL="2667122" indent="0">
              <a:buNone/>
              <a:defRPr sz="10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259417"/>
            <a:ext cx="2944813" cy="3562101"/>
          </a:xfrm>
        </p:spPr>
        <p:txBody>
          <a:bodyPr/>
          <a:lstStyle>
            <a:lvl1pPr>
              <a:defRPr sz="2042"/>
            </a:lvl1pPr>
            <a:lvl2pPr>
              <a:defRPr sz="1750"/>
            </a:lvl2pPr>
            <a:lvl3pPr>
              <a:defRPr sz="1458"/>
            </a:lvl3pPr>
            <a:lvl4pPr>
              <a:defRPr sz="1313"/>
            </a:lvl4pPr>
            <a:lvl5pPr>
              <a:defRPr sz="1313"/>
            </a:lvl5pPr>
            <a:lvl6pPr>
              <a:defRPr sz="1313"/>
            </a:lvl6pPr>
            <a:lvl7pPr>
              <a:defRPr sz="1313"/>
            </a:lvl7pPr>
            <a:lvl8pPr>
              <a:defRPr sz="1313"/>
            </a:lvl8pPr>
            <a:lvl9pPr>
              <a:defRPr sz="13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9312" y="1259417"/>
            <a:ext cx="2944813" cy="3562101"/>
          </a:xfrm>
        </p:spPr>
        <p:txBody>
          <a:bodyPr/>
          <a:lstStyle>
            <a:lvl1pPr>
              <a:defRPr sz="2042"/>
            </a:lvl1pPr>
            <a:lvl2pPr>
              <a:defRPr sz="1750"/>
            </a:lvl2pPr>
            <a:lvl3pPr>
              <a:defRPr sz="1458"/>
            </a:lvl3pPr>
            <a:lvl4pPr>
              <a:defRPr sz="1313"/>
            </a:lvl4pPr>
            <a:lvl5pPr>
              <a:defRPr sz="1313"/>
            </a:lvl5pPr>
            <a:lvl6pPr>
              <a:defRPr sz="1313"/>
            </a:lvl6pPr>
            <a:lvl7pPr>
              <a:defRPr sz="1313"/>
            </a:lvl7pPr>
            <a:lvl8pPr>
              <a:defRPr sz="1313"/>
            </a:lvl8pPr>
            <a:lvl9pPr>
              <a:defRPr sz="13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208191"/>
            <a:ext cx="2945970" cy="503516"/>
          </a:xfrm>
        </p:spPr>
        <p:txBody>
          <a:bodyPr anchor="b"/>
          <a:lstStyle>
            <a:lvl1pPr marL="0" indent="0">
              <a:buNone/>
              <a:defRPr sz="1750" b="1"/>
            </a:lvl1pPr>
            <a:lvl2pPr marL="333390" indent="0">
              <a:buNone/>
              <a:defRPr sz="1458" b="1"/>
            </a:lvl2pPr>
            <a:lvl3pPr marL="666780" indent="0">
              <a:buNone/>
              <a:defRPr sz="1313" b="1"/>
            </a:lvl3pPr>
            <a:lvl4pPr marL="1000171" indent="0">
              <a:buNone/>
              <a:defRPr sz="1167" b="1"/>
            </a:lvl4pPr>
            <a:lvl5pPr marL="1333561" indent="0">
              <a:buNone/>
              <a:defRPr sz="1167" b="1"/>
            </a:lvl5pPr>
            <a:lvl6pPr marL="1666951" indent="0">
              <a:buNone/>
              <a:defRPr sz="1167" b="1"/>
            </a:lvl6pPr>
            <a:lvl7pPr marL="2000341" indent="0">
              <a:buNone/>
              <a:defRPr sz="1167" b="1"/>
            </a:lvl7pPr>
            <a:lvl8pPr marL="2333732" indent="0">
              <a:buNone/>
              <a:defRPr sz="1167" b="1"/>
            </a:lvl8pPr>
            <a:lvl9pPr marL="2667122" indent="0">
              <a:buNone/>
              <a:defRPr sz="11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5" y="1711707"/>
            <a:ext cx="2945970" cy="3109810"/>
          </a:xfrm>
        </p:spPr>
        <p:txBody>
          <a:bodyPr/>
          <a:lstStyle>
            <a:lvl1pPr>
              <a:defRPr sz="1750"/>
            </a:lvl1pPr>
            <a:lvl2pPr>
              <a:defRPr sz="1458"/>
            </a:lvl2pPr>
            <a:lvl3pPr>
              <a:defRPr sz="1313"/>
            </a:lvl3pPr>
            <a:lvl4pPr>
              <a:defRPr sz="1167"/>
            </a:lvl4pPr>
            <a:lvl5pPr>
              <a:defRPr sz="1167"/>
            </a:lvl5pPr>
            <a:lvl6pPr>
              <a:defRPr sz="1167"/>
            </a:lvl6pPr>
            <a:lvl7pPr>
              <a:defRPr sz="1167"/>
            </a:lvl7pPr>
            <a:lvl8pPr>
              <a:defRPr sz="1167"/>
            </a:lvl8pPr>
            <a:lvl9pPr>
              <a:defRPr sz="1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998" y="1208191"/>
            <a:ext cx="2947128" cy="503516"/>
          </a:xfrm>
        </p:spPr>
        <p:txBody>
          <a:bodyPr anchor="b"/>
          <a:lstStyle>
            <a:lvl1pPr marL="0" indent="0">
              <a:buNone/>
              <a:defRPr sz="1750" b="1"/>
            </a:lvl1pPr>
            <a:lvl2pPr marL="333390" indent="0">
              <a:buNone/>
              <a:defRPr sz="1458" b="1"/>
            </a:lvl2pPr>
            <a:lvl3pPr marL="666780" indent="0">
              <a:buNone/>
              <a:defRPr sz="1313" b="1"/>
            </a:lvl3pPr>
            <a:lvl4pPr marL="1000171" indent="0">
              <a:buNone/>
              <a:defRPr sz="1167" b="1"/>
            </a:lvl4pPr>
            <a:lvl5pPr marL="1333561" indent="0">
              <a:buNone/>
              <a:defRPr sz="1167" b="1"/>
            </a:lvl5pPr>
            <a:lvl6pPr marL="1666951" indent="0">
              <a:buNone/>
              <a:defRPr sz="1167" b="1"/>
            </a:lvl6pPr>
            <a:lvl7pPr marL="2000341" indent="0">
              <a:buNone/>
              <a:defRPr sz="1167" b="1"/>
            </a:lvl7pPr>
            <a:lvl8pPr marL="2333732" indent="0">
              <a:buNone/>
              <a:defRPr sz="1167" b="1"/>
            </a:lvl8pPr>
            <a:lvl9pPr marL="2667122" indent="0">
              <a:buNone/>
              <a:defRPr sz="11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86998" y="1711707"/>
            <a:ext cx="2947128" cy="3109810"/>
          </a:xfrm>
        </p:spPr>
        <p:txBody>
          <a:bodyPr/>
          <a:lstStyle>
            <a:lvl1pPr>
              <a:defRPr sz="1750"/>
            </a:lvl1pPr>
            <a:lvl2pPr>
              <a:defRPr sz="1458"/>
            </a:lvl2pPr>
            <a:lvl3pPr>
              <a:defRPr sz="1313"/>
            </a:lvl3pPr>
            <a:lvl4pPr>
              <a:defRPr sz="1167"/>
            </a:lvl4pPr>
            <a:lvl5pPr>
              <a:defRPr sz="1167"/>
            </a:lvl5pPr>
            <a:lvl6pPr>
              <a:defRPr sz="1167"/>
            </a:lvl6pPr>
            <a:lvl7pPr>
              <a:defRPr sz="1167"/>
            </a:lvl7pPr>
            <a:lvl8pPr>
              <a:defRPr sz="1167"/>
            </a:lvl8pPr>
            <a:lvl9pPr>
              <a:defRPr sz="1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4901"/>
            <a:ext cx="2193562" cy="914576"/>
          </a:xfrm>
        </p:spPr>
        <p:txBody>
          <a:bodyPr anchor="b"/>
          <a:lstStyle>
            <a:lvl1pPr algn="l">
              <a:defRPr sz="145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807" y="214901"/>
            <a:ext cx="3727318" cy="4606617"/>
          </a:xfrm>
        </p:spPr>
        <p:txBody>
          <a:bodyPr/>
          <a:lstStyle>
            <a:lvl1pPr>
              <a:defRPr sz="2333"/>
            </a:lvl1pPr>
            <a:lvl2pPr>
              <a:defRPr sz="2042"/>
            </a:lvl2pPr>
            <a:lvl3pPr>
              <a:defRPr sz="1750"/>
            </a:lvl3pPr>
            <a:lvl4pPr>
              <a:defRPr sz="1458"/>
            </a:lvl4pPr>
            <a:lvl5pPr>
              <a:defRPr sz="1458"/>
            </a:lvl5pPr>
            <a:lvl6pPr>
              <a:defRPr sz="1458"/>
            </a:lvl6pPr>
            <a:lvl7pPr>
              <a:defRPr sz="1458"/>
            </a:lvl7pPr>
            <a:lvl8pPr>
              <a:defRPr sz="1458"/>
            </a:lvl8pPr>
            <a:lvl9pPr>
              <a:defRPr sz="14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375" y="1129477"/>
            <a:ext cx="2193562" cy="3692040"/>
          </a:xfrm>
        </p:spPr>
        <p:txBody>
          <a:bodyPr/>
          <a:lstStyle>
            <a:lvl1pPr marL="0" indent="0">
              <a:buNone/>
              <a:defRPr sz="1021"/>
            </a:lvl1pPr>
            <a:lvl2pPr marL="333390" indent="0">
              <a:buNone/>
              <a:defRPr sz="875"/>
            </a:lvl2pPr>
            <a:lvl3pPr marL="666780" indent="0">
              <a:buNone/>
              <a:defRPr sz="729"/>
            </a:lvl3pPr>
            <a:lvl4pPr marL="1000171" indent="0">
              <a:buNone/>
              <a:defRPr sz="656"/>
            </a:lvl4pPr>
            <a:lvl5pPr marL="1333561" indent="0">
              <a:buNone/>
              <a:defRPr sz="656"/>
            </a:lvl5pPr>
            <a:lvl6pPr marL="1666951" indent="0">
              <a:buNone/>
              <a:defRPr sz="656"/>
            </a:lvl6pPr>
            <a:lvl7pPr marL="2000341" indent="0">
              <a:buNone/>
              <a:defRPr sz="656"/>
            </a:lvl7pPr>
            <a:lvl8pPr marL="2333732" indent="0">
              <a:buNone/>
              <a:defRPr sz="656"/>
            </a:lvl8pPr>
            <a:lvl9pPr marL="2667122" indent="0">
              <a:buNone/>
              <a:defRPr sz="6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877" y="3778250"/>
            <a:ext cx="4000500" cy="446044"/>
          </a:xfrm>
        </p:spPr>
        <p:txBody>
          <a:bodyPr anchor="b"/>
          <a:lstStyle>
            <a:lvl1pPr algn="l">
              <a:defRPr sz="145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06877" y="482277"/>
            <a:ext cx="4000500" cy="3238500"/>
          </a:xfrm>
        </p:spPr>
        <p:txBody>
          <a:bodyPr/>
          <a:lstStyle>
            <a:lvl1pPr marL="0" indent="0">
              <a:buNone/>
              <a:defRPr sz="2333"/>
            </a:lvl1pPr>
            <a:lvl2pPr marL="333390" indent="0">
              <a:buNone/>
              <a:defRPr sz="2042"/>
            </a:lvl2pPr>
            <a:lvl3pPr marL="666780" indent="0">
              <a:buNone/>
              <a:defRPr sz="1750"/>
            </a:lvl3pPr>
            <a:lvl4pPr marL="1000171" indent="0">
              <a:buNone/>
              <a:defRPr sz="1458"/>
            </a:lvl4pPr>
            <a:lvl5pPr marL="1333561" indent="0">
              <a:buNone/>
              <a:defRPr sz="1458"/>
            </a:lvl5pPr>
            <a:lvl6pPr marL="1666951" indent="0">
              <a:buNone/>
              <a:defRPr sz="1458"/>
            </a:lvl6pPr>
            <a:lvl7pPr marL="2000341" indent="0">
              <a:buNone/>
              <a:defRPr sz="1458"/>
            </a:lvl7pPr>
            <a:lvl8pPr marL="2333732" indent="0">
              <a:buNone/>
              <a:defRPr sz="1458"/>
            </a:lvl8pPr>
            <a:lvl9pPr marL="2667122" indent="0">
              <a:buNone/>
              <a:defRPr sz="14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6877" y="4224294"/>
            <a:ext cx="4000500" cy="633456"/>
          </a:xfrm>
        </p:spPr>
        <p:txBody>
          <a:bodyPr/>
          <a:lstStyle>
            <a:lvl1pPr marL="0" indent="0">
              <a:buNone/>
              <a:defRPr sz="1021"/>
            </a:lvl1pPr>
            <a:lvl2pPr marL="333390" indent="0">
              <a:buNone/>
              <a:defRPr sz="875"/>
            </a:lvl2pPr>
            <a:lvl3pPr marL="666780" indent="0">
              <a:buNone/>
              <a:defRPr sz="729"/>
            </a:lvl3pPr>
            <a:lvl4pPr marL="1000171" indent="0">
              <a:buNone/>
              <a:defRPr sz="656"/>
            </a:lvl4pPr>
            <a:lvl5pPr marL="1333561" indent="0">
              <a:buNone/>
              <a:defRPr sz="656"/>
            </a:lvl5pPr>
            <a:lvl6pPr marL="1666951" indent="0">
              <a:buNone/>
              <a:defRPr sz="656"/>
            </a:lvl6pPr>
            <a:lvl7pPr marL="2000341" indent="0">
              <a:buNone/>
              <a:defRPr sz="656"/>
            </a:lvl7pPr>
            <a:lvl8pPr marL="2333732" indent="0">
              <a:buNone/>
              <a:defRPr sz="656"/>
            </a:lvl8pPr>
            <a:lvl9pPr marL="2667122" indent="0">
              <a:buNone/>
              <a:defRPr sz="6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375" y="216150"/>
            <a:ext cx="6000750" cy="899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259417"/>
            <a:ext cx="6000750" cy="3562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375" y="5002683"/>
            <a:ext cx="1555750" cy="2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8063" y="5002683"/>
            <a:ext cx="2111375" cy="2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8375" y="5002683"/>
            <a:ext cx="1555750" cy="2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6780" rtl="0" eaLnBrk="1" latinLnBrk="0" hangingPunct="1">
        <a:spcBef>
          <a:spcPct val="0"/>
        </a:spcBef>
        <a:buNone/>
        <a:defRPr sz="32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0043" indent="-250043" algn="l" defTabSz="666780" rtl="0" eaLnBrk="1" latinLnBrk="0" hangingPunct="1">
        <a:spcBef>
          <a:spcPct val="20000"/>
        </a:spcBef>
        <a:buFont typeface="Arial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41759" indent="-208369" algn="l" defTabSz="666780" rtl="0" eaLnBrk="1" latinLnBrk="0" hangingPunct="1">
        <a:spcBef>
          <a:spcPct val="20000"/>
        </a:spcBef>
        <a:buFont typeface="Arial" pitchFamily="34" charset="0"/>
        <a:buChar char="–"/>
        <a:defRPr sz="2042" kern="1200">
          <a:solidFill>
            <a:schemeClr val="tx1"/>
          </a:solidFill>
          <a:latin typeface="+mn-lt"/>
          <a:ea typeface="+mn-ea"/>
          <a:cs typeface="+mn-cs"/>
        </a:defRPr>
      </a:lvl2pPr>
      <a:lvl3pPr marL="833476" indent="-166695" algn="l" defTabSz="666780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166866" indent="-166695" algn="l" defTabSz="666780" rtl="0" eaLnBrk="1" latinLnBrk="0" hangingPunct="1">
        <a:spcBef>
          <a:spcPct val="20000"/>
        </a:spcBef>
        <a:buFont typeface="Arial" pitchFamily="34" charset="0"/>
        <a:buChar char="–"/>
        <a:defRPr sz="1458" kern="1200">
          <a:solidFill>
            <a:schemeClr val="tx1"/>
          </a:solidFill>
          <a:latin typeface="+mn-lt"/>
          <a:ea typeface="+mn-ea"/>
          <a:cs typeface="+mn-cs"/>
        </a:defRPr>
      </a:lvl4pPr>
      <a:lvl5pPr marL="1500256" indent="-166695" algn="l" defTabSz="666780" rtl="0" eaLnBrk="1" latinLnBrk="0" hangingPunct="1">
        <a:spcBef>
          <a:spcPct val="20000"/>
        </a:spcBef>
        <a:buFont typeface="Arial" pitchFamily="34" charset="0"/>
        <a:buChar char="»"/>
        <a:defRPr sz="1458" kern="1200">
          <a:solidFill>
            <a:schemeClr val="tx1"/>
          </a:solidFill>
          <a:latin typeface="+mn-lt"/>
          <a:ea typeface="+mn-ea"/>
          <a:cs typeface="+mn-cs"/>
        </a:defRPr>
      </a:lvl5pPr>
      <a:lvl6pPr marL="1833646" indent="-166695" algn="l" defTabSz="666780" rtl="0" eaLnBrk="1" latinLnBrk="0" hangingPunct="1">
        <a:spcBef>
          <a:spcPct val="20000"/>
        </a:spcBef>
        <a:buFont typeface="Arial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6pPr>
      <a:lvl7pPr marL="2167037" indent="-166695" algn="l" defTabSz="666780" rtl="0" eaLnBrk="1" latinLnBrk="0" hangingPunct="1">
        <a:spcBef>
          <a:spcPct val="20000"/>
        </a:spcBef>
        <a:buFont typeface="Arial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7pPr>
      <a:lvl8pPr marL="2500427" indent="-166695" algn="l" defTabSz="666780" rtl="0" eaLnBrk="1" latinLnBrk="0" hangingPunct="1">
        <a:spcBef>
          <a:spcPct val="20000"/>
        </a:spcBef>
        <a:buFont typeface="Arial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8pPr>
      <a:lvl9pPr marL="2833817" indent="-166695" algn="l" defTabSz="666780" rtl="0" eaLnBrk="1" latinLnBrk="0" hangingPunct="1">
        <a:spcBef>
          <a:spcPct val="20000"/>
        </a:spcBef>
        <a:buFont typeface="Arial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6780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1pPr>
      <a:lvl2pPr marL="333390" algn="l" defTabSz="666780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2pPr>
      <a:lvl3pPr marL="666780" algn="l" defTabSz="666780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3pPr>
      <a:lvl4pPr marL="1000171" algn="l" defTabSz="666780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4pPr>
      <a:lvl5pPr marL="1333561" algn="l" defTabSz="666780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5pPr>
      <a:lvl6pPr marL="1666951" algn="l" defTabSz="666780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6pPr>
      <a:lvl7pPr marL="2000341" algn="l" defTabSz="666780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7pPr>
      <a:lvl8pPr marL="2333732" algn="l" defTabSz="666780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8pPr>
      <a:lvl9pPr marL="2667122" algn="l" defTabSz="666780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065934" y="1764235"/>
            <a:ext cx="11203132" cy="4567780"/>
            <a:chOff x="0" y="0"/>
            <a:chExt cx="4046563" cy="164987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46563" cy="1649879"/>
            </a:xfrm>
            <a:custGeom>
              <a:avLst/>
              <a:gdLst/>
              <a:ahLst/>
              <a:cxnLst/>
              <a:rect l="l" t="t" r="r" b="b"/>
              <a:pathLst>
                <a:path w="4046563" h="1649879">
                  <a:moveTo>
                    <a:pt x="25698" y="0"/>
                  </a:moveTo>
                  <a:lnTo>
                    <a:pt x="4020865" y="0"/>
                  </a:lnTo>
                  <a:cubicBezTo>
                    <a:pt x="4027681" y="0"/>
                    <a:pt x="4034217" y="2708"/>
                    <a:pt x="4039036" y="7527"/>
                  </a:cubicBezTo>
                  <a:cubicBezTo>
                    <a:pt x="4043856" y="12346"/>
                    <a:pt x="4046563" y="18883"/>
                    <a:pt x="4046563" y="25698"/>
                  </a:cubicBezTo>
                  <a:lnTo>
                    <a:pt x="4046563" y="1624181"/>
                  </a:lnTo>
                  <a:cubicBezTo>
                    <a:pt x="4046563" y="1630996"/>
                    <a:pt x="4043856" y="1637533"/>
                    <a:pt x="4039036" y="1642352"/>
                  </a:cubicBezTo>
                  <a:cubicBezTo>
                    <a:pt x="4034217" y="1647171"/>
                    <a:pt x="4027681" y="1649879"/>
                    <a:pt x="4020865" y="1649879"/>
                  </a:cubicBezTo>
                  <a:lnTo>
                    <a:pt x="25698" y="1649879"/>
                  </a:lnTo>
                  <a:cubicBezTo>
                    <a:pt x="18883" y="1649879"/>
                    <a:pt x="12346" y="1647171"/>
                    <a:pt x="7527" y="1642352"/>
                  </a:cubicBezTo>
                  <a:cubicBezTo>
                    <a:pt x="2708" y="1637533"/>
                    <a:pt x="0" y="1630996"/>
                    <a:pt x="0" y="1624181"/>
                  </a:cubicBezTo>
                  <a:lnTo>
                    <a:pt x="0" y="25698"/>
                  </a:lnTo>
                  <a:cubicBezTo>
                    <a:pt x="0" y="18883"/>
                    <a:pt x="2708" y="12346"/>
                    <a:pt x="7527" y="7527"/>
                  </a:cubicBezTo>
                  <a:cubicBezTo>
                    <a:pt x="12346" y="2708"/>
                    <a:pt x="18883" y="0"/>
                    <a:pt x="25698" y="0"/>
                  </a:cubicBezTo>
                  <a:close/>
                </a:path>
              </a:pathLst>
            </a:custGeom>
            <a:solidFill>
              <a:srgbClr val="E1D5FD"/>
            </a:solidFill>
          </p:spPr>
          <p:txBody>
            <a:bodyPr/>
            <a:lstStyle/>
            <a:p>
              <a:endParaRPr lang="en-US" sz="984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046563" cy="1697504"/>
            </a:xfrm>
            <a:prstGeom prst="rect">
              <a:avLst/>
            </a:prstGeom>
          </p:spPr>
          <p:txBody>
            <a:bodyPr lIns="37042" tIns="37042" rIns="37042" bIns="37042" rtlCol="0" anchor="ctr"/>
            <a:lstStyle/>
            <a:p>
              <a:pPr algn="ctr">
                <a:lnSpc>
                  <a:spcPts val="1876"/>
                </a:lnSpc>
              </a:pPr>
              <a:endParaRPr sz="984"/>
            </a:p>
          </p:txBody>
        </p:sp>
      </p:grpSp>
      <p:sp>
        <p:nvSpPr>
          <p:cNvPr id="7" name="Freeform 7"/>
          <p:cNvSpPr/>
          <p:nvPr/>
        </p:nvSpPr>
        <p:spPr>
          <a:xfrm>
            <a:off x="10559189" y="4408763"/>
            <a:ext cx="446225" cy="721720"/>
          </a:xfrm>
          <a:custGeom>
            <a:avLst/>
            <a:gdLst/>
            <a:ahLst/>
            <a:cxnLst/>
            <a:rect l="l" t="t" r="r" b="b"/>
            <a:pathLst>
              <a:path w="611966" h="989788">
                <a:moveTo>
                  <a:pt x="0" y="0"/>
                </a:moveTo>
                <a:lnTo>
                  <a:pt x="611966" y="0"/>
                </a:lnTo>
                <a:lnTo>
                  <a:pt x="611966" y="989788"/>
                </a:lnTo>
                <a:lnTo>
                  <a:pt x="0" y="989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84"/>
          </a:p>
        </p:txBody>
      </p:sp>
      <p:sp>
        <p:nvSpPr>
          <p:cNvPr id="8" name="Freeform 8"/>
          <p:cNvSpPr/>
          <p:nvPr/>
        </p:nvSpPr>
        <p:spPr>
          <a:xfrm>
            <a:off x="33239" y="1750470"/>
            <a:ext cx="2116122" cy="415194"/>
          </a:xfrm>
          <a:custGeom>
            <a:avLst/>
            <a:gdLst/>
            <a:ahLst/>
            <a:cxnLst/>
            <a:rect l="l" t="t" r="r" b="b"/>
            <a:pathLst>
              <a:path w="2886516" h="514325">
                <a:moveTo>
                  <a:pt x="0" y="0"/>
                </a:moveTo>
                <a:lnTo>
                  <a:pt x="2886516" y="0"/>
                </a:lnTo>
                <a:lnTo>
                  <a:pt x="2886516" y="514325"/>
                </a:lnTo>
                <a:lnTo>
                  <a:pt x="0" y="514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84"/>
          </a:p>
        </p:txBody>
      </p:sp>
      <p:sp>
        <p:nvSpPr>
          <p:cNvPr id="10" name="Freeform 10"/>
          <p:cNvSpPr/>
          <p:nvPr/>
        </p:nvSpPr>
        <p:spPr>
          <a:xfrm rot="-786786">
            <a:off x="4638310" y="125714"/>
            <a:ext cx="1312399" cy="1894540"/>
          </a:xfrm>
          <a:custGeom>
            <a:avLst/>
            <a:gdLst/>
            <a:ahLst/>
            <a:cxnLst/>
            <a:rect l="l" t="t" r="r" b="b"/>
            <a:pathLst>
              <a:path w="1799862" h="2598226">
                <a:moveTo>
                  <a:pt x="0" y="0"/>
                </a:moveTo>
                <a:lnTo>
                  <a:pt x="1799861" y="0"/>
                </a:lnTo>
                <a:lnTo>
                  <a:pt x="1799861" y="2598226"/>
                </a:lnTo>
                <a:lnTo>
                  <a:pt x="0" y="25982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84"/>
          </a:p>
        </p:txBody>
      </p:sp>
      <p:sp>
        <p:nvSpPr>
          <p:cNvPr id="11" name="Freeform 11"/>
          <p:cNvSpPr/>
          <p:nvPr/>
        </p:nvSpPr>
        <p:spPr>
          <a:xfrm>
            <a:off x="507226" y="5500523"/>
            <a:ext cx="1866696" cy="1866696"/>
          </a:xfrm>
          <a:custGeom>
            <a:avLst/>
            <a:gdLst/>
            <a:ahLst/>
            <a:cxnLst/>
            <a:rect l="l" t="t" r="r" b="b"/>
            <a:pathLst>
              <a:path w="2560040" h="2560040">
                <a:moveTo>
                  <a:pt x="0" y="0"/>
                </a:moveTo>
                <a:lnTo>
                  <a:pt x="2560040" y="0"/>
                </a:lnTo>
                <a:lnTo>
                  <a:pt x="2560040" y="2560040"/>
                </a:lnTo>
                <a:lnTo>
                  <a:pt x="0" y="25600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84"/>
          </a:p>
        </p:txBody>
      </p:sp>
      <p:sp>
        <p:nvSpPr>
          <p:cNvPr id="12" name="Freeform 12"/>
          <p:cNvSpPr/>
          <p:nvPr/>
        </p:nvSpPr>
        <p:spPr>
          <a:xfrm>
            <a:off x="4939452" y="6810416"/>
            <a:ext cx="3190021" cy="1113607"/>
          </a:xfrm>
          <a:custGeom>
            <a:avLst/>
            <a:gdLst/>
            <a:ahLst/>
            <a:cxnLst/>
            <a:rect l="l" t="t" r="r" b="b"/>
            <a:pathLst>
              <a:path w="4374886" h="1527233">
                <a:moveTo>
                  <a:pt x="0" y="0"/>
                </a:moveTo>
                <a:lnTo>
                  <a:pt x="4374886" y="0"/>
                </a:lnTo>
                <a:lnTo>
                  <a:pt x="4374886" y="1527232"/>
                </a:lnTo>
                <a:lnTo>
                  <a:pt x="0" y="15272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84"/>
          </a:p>
        </p:txBody>
      </p:sp>
      <p:sp>
        <p:nvSpPr>
          <p:cNvPr id="13" name="Freeform 13"/>
          <p:cNvSpPr/>
          <p:nvPr/>
        </p:nvSpPr>
        <p:spPr>
          <a:xfrm>
            <a:off x="7014010" y="872191"/>
            <a:ext cx="351118" cy="351118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3" y="0"/>
                </a:lnTo>
                <a:lnTo>
                  <a:pt x="481533" y="481534"/>
                </a:lnTo>
                <a:lnTo>
                  <a:pt x="0" y="481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84"/>
          </a:p>
        </p:txBody>
      </p:sp>
      <p:sp>
        <p:nvSpPr>
          <p:cNvPr id="14" name="Freeform 14"/>
          <p:cNvSpPr/>
          <p:nvPr/>
        </p:nvSpPr>
        <p:spPr>
          <a:xfrm>
            <a:off x="750094" y="687663"/>
            <a:ext cx="593985" cy="593985"/>
          </a:xfrm>
          <a:custGeom>
            <a:avLst/>
            <a:gdLst/>
            <a:ahLst/>
            <a:cxnLst/>
            <a:rect l="l" t="t" r="r" b="b"/>
            <a:pathLst>
              <a:path w="814608" h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84"/>
          </a:p>
        </p:txBody>
      </p:sp>
      <p:sp>
        <p:nvSpPr>
          <p:cNvPr id="15" name="Freeform 15"/>
          <p:cNvSpPr/>
          <p:nvPr/>
        </p:nvSpPr>
        <p:spPr>
          <a:xfrm>
            <a:off x="8930124" y="6810416"/>
            <a:ext cx="808753" cy="808753"/>
          </a:xfrm>
          <a:custGeom>
            <a:avLst/>
            <a:gdLst/>
            <a:ahLst/>
            <a:cxnLst/>
            <a:rect l="l" t="t" r="r" b="b"/>
            <a:pathLst>
              <a:path w="1109147" h="1109147">
                <a:moveTo>
                  <a:pt x="0" y="0"/>
                </a:moveTo>
                <a:lnTo>
                  <a:pt x="1109146" y="0"/>
                </a:lnTo>
                <a:lnTo>
                  <a:pt x="1109146" y="1109147"/>
                </a:lnTo>
                <a:lnTo>
                  <a:pt x="0" y="110914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84"/>
          </a:p>
        </p:txBody>
      </p:sp>
      <p:sp>
        <p:nvSpPr>
          <p:cNvPr id="16" name="Freeform 16"/>
          <p:cNvSpPr/>
          <p:nvPr/>
        </p:nvSpPr>
        <p:spPr>
          <a:xfrm>
            <a:off x="2373923" y="6872941"/>
            <a:ext cx="351118" cy="351118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3" y="0"/>
                </a:lnTo>
                <a:lnTo>
                  <a:pt x="481533" y="481534"/>
                </a:lnTo>
                <a:lnTo>
                  <a:pt x="0" y="481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84"/>
          </a:p>
        </p:txBody>
      </p:sp>
      <p:sp>
        <p:nvSpPr>
          <p:cNvPr id="17" name="Freeform 17"/>
          <p:cNvSpPr/>
          <p:nvPr/>
        </p:nvSpPr>
        <p:spPr>
          <a:xfrm>
            <a:off x="10120448" y="5431070"/>
            <a:ext cx="2464458" cy="1604138"/>
          </a:xfrm>
          <a:custGeom>
            <a:avLst/>
            <a:gdLst/>
            <a:ahLst/>
            <a:cxnLst/>
            <a:rect l="l" t="t" r="r" b="b"/>
            <a:pathLst>
              <a:path w="3379828" h="2199961">
                <a:moveTo>
                  <a:pt x="0" y="0"/>
                </a:moveTo>
                <a:lnTo>
                  <a:pt x="3379828" y="0"/>
                </a:lnTo>
                <a:lnTo>
                  <a:pt x="3379828" y="2199961"/>
                </a:lnTo>
                <a:lnTo>
                  <a:pt x="0" y="219996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84"/>
          </a:p>
        </p:txBody>
      </p:sp>
      <p:sp>
        <p:nvSpPr>
          <p:cNvPr id="18" name="TextBox 18"/>
          <p:cNvSpPr txBox="1"/>
          <p:nvPr/>
        </p:nvSpPr>
        <p:spPr>
          <a:xfrm>
            <a:off x="-78697" y="2563293"/>
            <a:ext cx="13413697" cy="9996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60"/>
              </a:lnSpc>
            </a:pPr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 Semibold" pitchFamily="2" charset="0"/>
                <a:ea typeface="Microsoft YaHei" panose="020B0503020204020204" pitchFamily="34" charset="-122"/>
              </a:rPr>
              <a:t>ĐANG TẢI MÊ CUNG CUỐI CÙNG…</a:t>
            </a:r>
          </a:p>
        </p:txBody>
      </p:sp>
      <p:pic>
        <p:nvPicPr>
          <p:cNvPr id="20" name="Picture 19" descr="A colorful curved object on a black background&#10;&#10;Description automatically generated">
            <a:extLst>
              <a:ext uri="{FF2B5EF4-FFF2-40B4-BE49-F238E27FC236}">
                <a16:creationId xmlns:a16="http://schemas.microsoft.com/office/drawing/2014/main" id="{EEB68105-8BD7-3517-4A3D-69482DB523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49" y="1764235"/>
            <a:ext cx="7620000" cy="5715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8381485" y="597179"/>
            <a:ext cx="4753082" cy="1659257"/>
          </a:xfrm>
          <a:custGeom>
            <a:avLst/>
            <a:gdLst/>
            <a:ahLst/>
            <a:cxnLst/>
            <a:rect l="l" t="t" r="r" b="b"/>
            <a:pathLst>
              <a:path w="6518512" h="2275553">
                <a:moveTo>
                  <a:pt x="0" y="0"/>
                </a:moveTo>
                <a:lnTo>
                  <a:pt x="6518512" y="0"/>
                </a:lnTo>
                <a:lnTo>
                  <a:pt x="6518512" y="2275553"/>
                </a:lnTo>
                <a:lnTo>
                  <a:pt x="0" y="22755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84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38095E-6 -3.13725E-6 L 2.38095E-6 -0.07215 " pathEditMode="relative" rAng="0" ptsTypes="AA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Sitka Small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Green and Brown Playful Themed English Elements of a Story Educational Presentation</dc:title>
  <cp:lastModifiedBy>DOAN HUYNH NGUYEN CHAU THANH  TU</cp:lastModifiedBy>
  <cp:revision>13</cp:revision>
  <dcterms:created xsi:type="dcterms:W3CDTF">2006-08-16T00:00:00Z</dcterms:created>
  <dcterms:modified xsi:type="dcterms:W3CDTF">2023-12-11T07:19:50Z</dcterms:modified>
  <dc:identifier>DAF2CFhO1LE</dc:identifier>
</cp:coreProperties>
</file>