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3822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996215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018609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041002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063396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085790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108183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130577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152970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175364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197758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220151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242545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264938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287332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453710" y="5283881"/>
            <a:ext cx="3800579" cy="4114800"/>
          </a:xfrm>
          <a:custGeom>
            <a:avLst/>
            <a:gdLst/>
            <a:ahLst/>
            <a:cxnLst/>
            <a:rect l="l" t="t" r="r" b="b"/>
            <a:pathLst>
              <a:path w="3800579" h="4114800">
                <a:moveTo>
                  <a:pt x="0" y="0"/>
                </a:moveTo>
                <a:lnTo>
                  <a:pt x="3800579" y="0"/>
                </a:lnTo>
                <a:lnTo>
                  <a:pt x="3800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309726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70966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flipH="1">
            <a:off x="-922015" y="5283881"/>
            <a:ext cx="3800579" cy="4114800"/>
          </a:xfrm>
          <a:custGeom>
            <a:avLst/>
            <a:gdLst/>
            <a:ahLst/>
            <a:cxnLst/>
            <a:rect l="l" t="t" r="r" b="b"/>
            <a:pathLst>
              <a:path w="3800579" h="4114800">
                <a:moveTo>
                  <a:pt x="3800579" y="0"/>
                </a:moveTo>
                <a:lnTo>
                  <a:pt x="0" y="0"/>
                </a:lnTo>
                <a:lnTo>
                  <a:pt x="0" y="4114800"/>
                </a:lnTo>
                <a:lnTo>
                  <a:pt x="3800579" y="4114800"/>
                </a:lnTo>
                <a:lnTo>
                  <a:pt x="38005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951428" y="9114069"/>
            <a:ext cx="1049240" cy="1172931"/>
          </a:xfrm>
          <a:custGeom>
            <a:avLst/>
            <a:gdLst/>
            <a:ahLst/>
            <a:cxnLst/>
            <a:rect l="l" t="t" r="r" b="b"/>
            <a:pathLst>
              <a:path w="1049240" h="1172931">
                <a:moveTo>
                  <a:pt x="0" y="0"/>
                </a:moveTo>
                <a:lnTo>
                  <a:pt x="1049240" y="0"/>
                </a:lnTo>
                <a:lnTo>
                  <a:pt x="1049240" y="1172931"/>
                </a:lnTo>
                <a:lnTo>
                  <a:pt x="0" y="11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2996803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2" y="0"/>
                </a:lnTo>
                <a:lnTo>
                  <a:pt x="969002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3910156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1" y="0"/>
                </a:lnTo>
                <a:lnTo>
                  <a:pt x="969001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4823508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2" y="0"/>
                </a:lnTo>
                <a:lnTo>
                  <a:pt x="969002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2317135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1" y="0"/>
                </a:lnTo>
                <a:lnTo>
                  <a:pt x="969001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3230487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2" y="0"/>
                </a:lnTo>
                <a:lnTo>
                  <a:pt x="969002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4143840" y="8610600"/>
            <a:ext cx="969002" cy="666189"/>
          </a:xfrm>
          <a:custGeom>
            <a:avLst/>
            <a:gdLst/>
            <a:ahLst/>
            <a:cxnLst/>
            <a:rect l="l" t="t" r="r" b="b"/>
            <a:pathLst>
              <a:path w="969002" h="666189">
                <a:moveTo>
                  <a:pt x="0" y="0"/>
                </a:moveTo>
                <a:lnTo>
                  <a:pt x="969001" y="0"/>
                </a:lnTo>
                <a:lnTo>
                  <a:pt x="969001" y="666189"/>
                </a:lnTo>
                <a:lnTo>
                  <a:pt x="0" y="66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356645" y="7112235"/>
            <a:ext cx="2124659" cy="2269328"/>
          </a:xfrm>
          <a:custGeom>
            <a:avLst/>
            <a:gdLst/>
            <a:ahLst/>
            <a:cxnLst/>
            <a:rect l="l" t="t" r="r" b="b"/>
            <a:pathLst>
              <a:path w="2124659" h="2269328">
                <a:moveTo>
                  <a:pt x="0" y="0"/>
                </a:moveTo>
                <a:lnTo>
                  <a:pt x="2124659" y="0"/>
                </a:lnTo>
                <a:lnTo>
                  <a:pt x="2124659" y="2269329"/>
                </a:lnTo>
                <a:lnTo>
                  <a:pt x="0" y="22693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14723157" y="7007460"/>
            <a:ext cx="2124659" cy="2269328"/>
          </a:xfrm>
          <a:custGeom>
            <a:avLst/>
            <a:gdLst/>
            <a:ahLst/>
            <a:cxnLst/>
            <a:rect l="l" t="t" r="r" b="b"/>
            <a:pathLst>
              <a:path w="2124659" h="2269328">
                <a:moveTo>
                  <a:pt x="2124659" y="0"/>
                </a:moveTo>
                <a:lnTo>
                  <a:pt x="0" y="0"/>
                </a:lnTo>
                <a:lnTo>
                  <a:pt x="0" y="2269329"/>
                </a:lnTo>
                <a:lnTo>
                  <a:pt x="2124659" y="2269329"/>
                </a:lnTo>
                <a:lnTo>
                  <a:pt x="212465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8438468" y="8246899"/>
            <a:ext cx="1411065" cy="1151782"/>
          </a:xfrm>
          <a:custGeom>
            <a:avLst/>
            <a:gdLst/>
            <a:ahLst/>
            <a:cxnLst/>
            <a:rect l="l" t="t" r="r" b="b"/>
            <a:pathLst>
              <a:path w="1411065" h="1151782">
                <a:moveTo>
                  <a:pt x="0" y="0"/>
                </a:moveTo>
                <a:lnTo>
                  <a:pt x="1411064" y="0"/>
                </a:lnTo>
                <a:lnTo>
                  <a:pt x="1411064" y="1151782"/>
                </a:lnTo>
                <a:lnTo>
                  <a:pt x="0" y="1151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-354747" y="1849940"/>
            <a:ext cx="1535569" cy="78453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413038" y="2173275"/>
            <a:ext cx="1805412" cy="922402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2" y="0"/>
                </a:lnTo>
                <a:lnTo>
                  <a:pt x="1805412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5172974" y="462464"/>
            <a:ext cx="1535569" cy="78453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5940758" y="785799"/>
            <a:ext cx="1805412" cy="922402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flipH="1">
            <a:off x="10700695" y="462464"/>
            <a:ext cx="1535569" cy="78453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flipH="1">
            <a:off x="11468479" y="785799"/>
            <a:ext cx="1805412" cy="922402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4433808" y="785799"/>
            <a:ext cx="2562392" cy="2049914"/>
          </a:xfrm>
          <a:prstGeom prst="rect">
            <a:avLst/>
          </a:prstGeom>
        </p:spPr>
      </p:pic>
      <p:sp>
        <p:nvSpPr>
          <p:cNvPr id="38" name="Freeform 38"/>
          <p:cNvSpPr/>
          <p:nvPr/>
        </p:nvSpPr>
        <p:spPr>
          <a:xfrm flipH="1">
            <a:off x="16228415" y="1849940"/>
            <a:ext cx="1535569" cy="78453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flipH="1">
            <a:off x="16996200" y="2173275"/>
            <a:ext cx="1805412" cy="922402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flipH="1">
            <a:off x="8441721" y="685949"/>
            <a:ext cx="1563422" cy="798767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935204" y="7298"/>
            <a:ext cx="3030601" cy="2954836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4309852" y="2392945"/>
            <a:ext cx="9668296" cy="2962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03"/>
              </a:lnSpc>
            </a:pPr>
            <a:r>
              <a:rPr lang="en-US" sz="10360">
                <a:solidFill>
                  <a:srgbClr val="30292E"/>
                </a:solidFill>
                <a:latin typeface="Paytone One"/>
              </a:rPr>
              <a:t>GIẢI MÃ </a:t>
            </a:r>
          </a:p>
          <a:p>
            <a:pPr algn="ctr">
              <a:lnSpc>
                <a:spcPts val="11603"/>
              </a:lnSpc>
            </a:pPr>
            <a:r>
              <a:rPr lang="en-US" sz="10360">
                <a:solidFill>
                  <a:srgbClr val="30292E"/>
                </a:solidFill>
                <a:latin typeface="Paytone One"/>
              </a:rPr>
              <a:t>MÊ CUNG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4879157" y="2076204"/>
            <a:ext cx="2182597" cy="249439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F9931A1-7A82-9BB3-9740-5DFD86DB78D4}"/>
              </a:ext>
            </a:extLst>
          </p:cNvPr>
          <p:cNvSpPr txBox="1"/>
          <p:nvPr/>
        </p:nvSpPr>
        <p:spPr>
          <a:xfrm>
            <a:off x="6338023" y="6326947"/>
            <a:ext cx="56388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4030"/>
              </a:lnSpc>
              <a:spcBef>
                <a:spcPct val="0"/>
              </a:spcBef>
            </a:pPr>
            <a:r>
              <a:rPr lang="en-US" sz="3600">
                <a:solidFill>
                  <a:srgbClr val="30292E"/>
                </a:solidFill>
                <a:latin typeface="Paytone One"/>
              </a:rPr>
              <a:t>NHẤN F ĐỂ 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3</cp:revision>
  <dcterms:created xsi:type="dcterms:W3CDTF">2006-08-16T00:00:00Z</dcterms:created>
  <dcterms:modified xsi:type="dcterms:W3CDTF">2023-12-08T07:20:39Z</dcterms:modified>
  <dc:identifier>DAF2CFhO1LE</dc:identifier>
</cp:coreProperties>
</file>