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embedTrueTypeFonts="1" saveSubsetFonts="1">
  <p:sldMasterIdLst>
    <p:sldMasterId id="2147483648" r:id="rId1"/>
  </p:sldMasterIdLst>
  <p:sldIdLst>
    <p:sldId id="268" r:id="rId2"/>
  </p:sldIdLst>
  <p:sldSz cx="5715000" cy="66675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Paytone One" panose="020B0604020202020204" charset="0"/>
      <p:regular r:id="rId7"/>
    </p:embeddedFont>
  </p:embeddedFontLst>
  <p:defaultTextStyle>
    <a:defPPr>
      <a:defRPr lang="en-US"/>
    </a:defPPr>
    <a:lvl1pPr marL="0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1pPr>
    <a:lvl2pPr marL="198082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2pPr>
    <a:lvl3pPr marL="396164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3pPr>
    <a:lvl4pPr marL="594245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4pPr>
    <a:lvl5pPr marL="792326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5pPr>
    <a:lvl6pPr marL="990408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6pPr>
    <a:lvl7pPr marL="1188490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7pPr>
    <a:lvl8pPr marL="1386571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8pPr>
    <a:lvl9pPr marL="1584653" algn="l" defTabSz="396164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00" userDrawn="1">
          <p15:clr>
            <a:srgbClr val="A4A3A4"/>
          </p15:clr>
        </p15:guide>
        <p15:guide id="2" pos="9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6247" autoAdjust="0"/>
  </p:normalViewPr>
  <p:slideViewPr>
    <p:cSldViewPr>
      <p:cViewPr varScale="1">
        <p:scale>
          <a:sx n="109" d="100"/>
          <a:sy n="109" d="100"/>
        </p:scale>
        <p:origin x="3546" y="132"/>
      </p:cViewPr>
      <p:guideLst>
        <p:guide orient="horz" pos="1400"/>
        <p:guide pos="9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313" y="1380831"/>
            <a:ext cx="2428875" cy="9527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625" y="2518834"/>
            <a:ext cx="2000250" cy="11359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5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28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1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14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57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0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71687" y="178007"/>
            <a:ext cx="642938" cy="37926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875" y="178007"/>
            <a:ext cx="1881188" cy="37926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23" y="2856325"/>
            <a:ext cx="2428875" cy="882826"/>
          </a:xfrm>
        </p:spPr>
        <p:txBody>
          <a:bodyPr anchor="t"/>
          <a:lstStyle>
            <a:lvl1pPr algn="l">
              <a:defRPr sz="1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723" y="1883981"/>
            <a:ext cx="2428875" cy="972343"/>
          </a:xfrm>
        </p:spPr>
        <p:txBody>
          <a:bodyPr anchor="b"/>
          <a:lstStyle>
            <a:lvl1pPr marL="0" indent="0">
              <a:buNone/>
              <a:defRPr sz="625">
                <a:solidFill>
                  <a:schemeClr val="tx1">
                    <a:tint val="75000"/>
                  </a:schemeClr>
                </a:solidFill>
              </a:defRPr>
            </a:lvl1pPr>
            <a:lvl2pPr marL="142875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2pPr>
            <a:lvl3pPr marL="28575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28625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4pPr>
            <a:lvl5pPr marL="571500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5pPr>
            <a:lvl6pPr marL="714375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6pPr>
            <a:lvl7pPr marL="857250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7pPr>
            <a:lvl8pPr marL="1000125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8pPr>
            <a:lvl9pPr marL="1143000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875" y="1037167"/>
            <a:ext cx="1262063" cy="2933495"/>
          </a:xfrm>
        </p:spPr>
        <p:txBody>
          <a:bodyPr/>
          <a:lstStyle>
            <a:lvl1pPr>
              <a:defRPr sz="875"/>
            </a:lvl1pPr>
            <a:lvl2pPr>
              <a:defRPr sz="750"/>
            </a:lvl2pPr>
            <a:lvl3pPr>
              <a:defRPr sz="625"/>
            </a:lvl3pPr>
            <a:lvl4pPr>
              <a:defRPr sz="563"/>
            </a:lvl4pPr>
            <a:lvl5pPr>
              <a:defRPr sz="563"/>
            </a:lvl5pPr>
            <a:lvl6pPr>
              <a:defRPr sz="563"/>
            </a:lvl6pPr>
            <a:lvl7pPr>
              <a:defRPr sz="563"/>
            </a:lvl7pPr>
            <a:lvl8pPr>
              <a:defRPr sz="563"/>
            </a:lvl8pPr>
            <a:lvl9pPr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2563" y="1037167"/>
            <a:ext cx="1262063" cy="2933495"/>
          </a:xfrm>
        </p:spPr>
        <p:txBody>
          <a:bodyPr/>
          <a:lstStyle>
            <a:lvl1pPr>
              <a:defRPr sz="875"/>
            </a:lvl1pPr>
            <a:lvl2pPr>
              <a:defRPr sz="750"/>
            </a:lvl2pPr>
            <a:lvl3pPr>
              <a:defRPr sz="625"/>
            </a:lvl3pPr>
            <a:lvl4pPr>
              <a:defRPr sz="563"/>
            </a:lvl4pPr>
            <a:lvl5pPr>
              <a:defRPr sz="563"/>
            </a:lvl5pPr>
            <a:lvl6pPr>
              <a:defRPr sz="563"/>
            </a:lvl6pPr>
            <a:lvl7pPr>
              <a:defRPr sz="563"/>
            </a:lvl7pPr>
            <a:lvl8pPr>
              <a:defRPr sz="563"/>
            </a:lvl8pPr>
            <a:lvl9pPr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29/12/202323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76" y="994981"/>
            <a:ext cx="1262559" cy="414661"/>
          </a:xfrm>
        </p:spPr>
        <p:txBody>
          <a:bodyPr anchor="b"/>
          <a:lstStyle>
            <a:lvl1pPr marL="0" indent="0">
              <a:buNone/>
              <a:defRPr sz="750" b="1"/>
            </a:lvl1pPr>
            <a:lvl2pPr marL="142875" indent="0">
              <a:buNone/>
              <a:defRPr sz="625" b="1"/>
            </a:lvl2pPr>
            <a:lvl3pPr marL="285750" indent="0">
              <a:buNone/>
              <a:defRPr sz="563" b="1"/>
            </a:lvl3pPr>
            <a:lvl4pPr marL="428625" indent="0">
              <a:buNone/>
              <a:defRPr sz="500" b="1"/>
            </a:lvl4pPr>
            <a:lvl5pPr marL="571500" indent="0">
              <a:buNone/>
              <a:defRPr sz="500" b="1"/>
            </a:lvl5pPr>
            <a:lvl6pPr marL="714375" indent="0">
              <a:buNone/>
              <a:defRPr sz="500" b="1"/>
            </a:lvl6pPr>
            <a:lvl7pPr marL="857250" indent="0">
              <a:buNone/>
              <a:defRPr sz="500" b="1"/>
            </a:lvl7pPr>
            <a:lvl8pPr marL="1000125" indent="0">
              <a:buNone/>
              <a:defRPr sz="500" b="1"/>
            </a:lvl8pPr>
            <a:lvl9pPr marL="1143000" indent="0">
              <a:buNone/>
              <a:defRPr sz="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876" y="1409641"/>
            <a:ext cx="1262559" cy="2561020"/>
          </a:xfrm>
        </p:spPr>
        <p:txBody>
          <a:bodyPr/>
          <a:lstStyle>
            <a:lvl1pPr>
              <a:defRPr sz="750"/>
            </a:lvl1pPr>
            <a:lvl2pPr>
              <a:defRPr sz="625"/>
            </a:lvl2pPr>
            <a:lvl3pPr>
              <a:defRPr sz="563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1571" y="994981"/>
            <a:ext cx="1263055" cy="414661"/>
          </a:xfrm>
        </p:spPr>
        <p:txBody>
          <a:bodyPr anchor="b"/>
          <a:lstStyle>
            <a:lvl1pPr marL="0" indent="0">
              <a:buNone/>
              <a:defRPr sz="750" b="1"/>
            </a:lvl1pPr>
            <a:lvl2pPr marL="142875" indent="0">
              <a:buNone/>
              <a:defRPr sz="625" b="1"/>
            </a:lvl2pPr>
            <a:lvl3pPr marL="285750" indent="0">
              <a:buNone/>
              <a:defRPr sz="563" b="1"/>
            </a:lvl3pPr>
            <a:lvl4pPr marL="428625" indent="0">
              <a:buNone/>
              <a:defRPr sz="500" b="1"/>
            </a:lvl4pPr>
            <a:lvl5pPr marL="571500" indent="0">
              <a:buNone/>
              <a:defRPr sz="500" b="1"/>
            </a:lvl5pPr>
            <a:lvl6pPr marL="714375" indent="0">
              <a:buNone/>
              <a:defRPr sz="500" b="1"/>
            </a:lvl6pPr>
            <a:lvl7pPr marL="857250" indent="0">
              <a:buNone/>
              <a:defRPr sz="500" b="1"/>
            </a:lvl7pPr>
            <a:lvl8pPr marL="1000125" indent="0">
              <a:buNone/>
              <a:defRPr sz="500" b="1"/>
            </a:lvl8pPr>
            <a:lvl9pPr marL="1143000" indent="0">
              <a:buNone/>
              <a:defRPr sz="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1571" y="1409641"/>
            <a:ext cx="1263055" cy="2561020"/>
          </a:xfrm>
        </p:spPr>
        <p:txBody>
          <a:bodyPr/>
          <a:lstStyle>
            <a:lvl1pPr>
              <a:defRPr sz="750"/>
            </a:lvl1pPr>
            <a:lvl2pPr>
              <a:defRPr sz="625"/>
            </a:lvl2pPr>
            <a:lvl3pPr>
              <a:defRPr sz="563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29/12/202323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29/12/202323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29/12/202323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176978"/>
            <a:ext cx="940098" cy="753181"/>
          </a:xfrm>
        </p:spPr>
        <p:txBody>
          <a:bodyPr anchor="b"/>
          <a:lstStyle>
            <a:lvl1pPr algn="l">
              <a:defRPr sz="6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203" y="176977"/>
            <a:ext cx="1597422" cy="3793684"/>
          </a:xfrm>
        </p:spPr>
        <p:txBody>
          <a:bodyPr/>
          <a:lstStyle>
            <a:lvl1pPr>
              <a:defRPr sz="1000"/>
            </a:lvl1pPr>
            <a:lvl2pPr>
              <a:defRPr sz="875"/>
            </a:lvl2pPr>
            <a:lvl3pPr>
              <a:defRPr sz="750"/>
            </a:lvl3pPr>
            <a:lvl4pPr>
              <a:defRPr sz="625"/>
            </a:lvl4pPr>
            <a:lvl5pPr>
              <a:defRPr sz="625"/>
            </a:lvl5pPr>
            <a:lvl6pPr>
              <a:defRPr sz="625"/>
            </a:lvl6pPr>
            <a:lvl7pPr>
              <a:defRPr sz="625"/>
            </a:lvl7pPr>
            <a:lvl8pPr>
              <a:defRPr sz="625"/>
            </a:lvl8pPr>
            <a:lvl9pPr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875" y="930158"/>
            <a:ext cx="940098" cy="3040504"/>
          </a:xfrm>
        </p:spPr>
        <p:txBody>
          <a:bodyPr/>
          <a:lstStyle>
            <a:lvl1pPr marL="0" indent="0">
              <a:buNone/>
              <a:defRPr sz="438"/>
            </a:lvl1pPr>
            <a:lvl2pPr marL="142875" indent="0">
              <a:buNone/>
              <a:defRPr sz="375"/>
            </a:lvl2pPr>
            <a:lvl3pPr marL="285750" indent="0">
              <a:buNone/>
              <a:defRPr sz="313"/>
            </a:lvl3pPr>
            <a:lvl4pPr marL="428625" indent="0">
              <a:buNone/>
              <a:defRPr sz="281"/>
            </a:lvl4pPr>
            <a:lvl5pPr marL="571500" indent="0">
              <a:buNone/>
              <a:defRPr sz="281"/>
            </a:lvl5pPr>
            <a:lvl6pPr marL="714375" indent="0">
              <a:buNone/>
              <a:defRPr sz="281"/>
            </a:lvl6pPr>
            <a:lvl7pPr marL="857250" indent="0">
              <a:buNone/>
              <a:defRPr sz="281"/>
            </a:lvl7pPr>
            <a:lvl8pPr marL="1000125" indent="0">
              <a:buNone/>
              <a:defRPr sz="281"/>
            </a:lvl8pPr>
            <a:lvl9pPr marL="1143000" indent="0">
              <a:buNone/>
              <a:defRPr sz="2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29/12/202323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90" y="3111500"/>
            <a:ext cx="1714500" cy="367330"/>
          </a:xfrm>
        </p:spPr>
        <p:txBody>
          <a:bodyPr anchor="b"/>
          <a:lstStyle>
            <a:lvl1pPr algn="l">
              <a:defRPr sz="6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0090" y="397169"/>
            <a:ext cx="1714500" cy="2667000"/>
          </a:xfrm>
        </p:spPr>
        <p:txBody>
          <a:bodyPr/>
          <a:lstStyle>
            <a:lvl1pPr marL="0" indent="0">
              <a:buNone/>
              <a:defRPr sz="1000"/>
            </a:lvl1pPr>
            <a:lvl2pPr marL="142875" indent="0">
              <a:buNone/>
              <a:defRPr sz="875"/>
            </a:lvl2pPr>
            <a:lvl3pPr marL="285750" indent="0">
              <a:buNone/>
              <a:defRPr sz="750"/>
            </a:lvl3pPr>
            <a:lvl4pPr marL="428625" indent="0">
              <a:buNone/>
              <a:defRPr sz="625"/>
            </a:lvl4pPr>
            <a:lvl5pPr marL="571500" indent="0">
              <a:buNone/>
              <a:defRPr sz="625"/>
            </a:lvl5pPr>
            <a:lvl6pPr marL="714375" indent="0">
              <a:buNone/>
              <a:defRPr sz="625"/>
            </a:lvl6pPr>
            <a:lvl7pPr marL="857250" indent="0">
              <a:buNone/>
              <a:defRPr sz="625"/>
            </a:lvl7pPr>
            <a:lvl8pPr marL="1000125" indent="0">
              <a:buNone/>
              <a:defRPr sz="625"/>
            </a:lvl8pPr>
            <a:lvl9pPr marL="1143000" indent="0">
              <a:buNone/>
              <a:defRPr sz="6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090" y="3478830"/>
            <a:ext cx="1714500" cy="521670"/>
          </a:xfrm>
        </p:spPr>
        <p:txBody>
          <a:bodyPr/>
          <a:lstStyle>
            <a:lvl1pPr marL="0" indent="0">
              <a:buNone/>
              <a:defRPr sz="438"/>
            </a:lvl1pPr>
            <a:lvl2pPr marL="142875" indent="0">
              <a:buNone/>
              <a:defRPr sz="375"/>
            </a:lvl2pPr>
            <a:lvl3pPr marL="285750" indent="0">
              <a:buNone/>
              <a:defRPr sz="313"/>
            </a:lvl3pPr>
            <a:lvl4pPr marL="428625" indent="0">
              <a:buNone/>
              <a:defRPr sz="281"/>
            </a:lvl4pPr>
            <a:lvl5pPr marL="571500" indent="0">
              <a:buNone/>
              <a:defRPr sz="281"/>
            </a:lvl5pPr>
            <a:lvl6pPr marL="714375" indent="0">
              <a:buNone/>
              <a:defRPr sz="281"/>
            </a:lvl6pPr>
            <a:lvl7pPr marL="857250" indent="0">
              <a:buNone/>
              <a:defRPr sz="281"/>
            </a:lvl7pPr>
            <a:lvl8pPr marL="1000125" indent="0">
              <a:buNone/>
              <a:defRPr sz="281"/>
            </a:lvl8pPr>
            <a:lvl9pPr marL="1143000" indent="0">
              <a:buNone/>
              <a:defRPr sz="2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29/12/202323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75" y="178007"/>
            <a:ext cx="2571750" cy="740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75" y="1037167"/>
            <a:ext cx="2571750" cy="2933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2875" y="4119858"/>
            <a:ext cx="666750" cy="2366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29/12/202323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6313" y="4119858"/>
            <a:ext cx="904875" cy="2366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47875" y="4119858"/>
            <a:ext cx="666750" cy="2366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5750" rtl="0" eaLnBrk="1" latinLnBrk="0" hangingPunct="1">
        <a:spcBef>
          <a:spcPct val="0"/>
        </a:spcBef>
        <a:buNone/>
        <a:defRPr sz="13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156" indent="-107156" algn="l" defTabSz="28575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32172" indent="-89297" algn="l" defTabSz="285750" rtl="0" eaLnBrk="1" latinLnBrk="0" hangingPunct="1">
        <a:spcBef>
          <a:spcPct val="20000"/>
        </a:spcBef>
        <a:buFont typeface="Arial" pitchFamily="34" charset="0"/>
        <a:buChar char="–"/>
        <a:defRPr sz="875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71438" algn="l" defTabSz="285750" rtl="0" eaLnBrk="1" latinLnBrk="0" hangingPunct="1">
        <a:spcBef>
          <a:spcPct val="20000"/>
        </a:spcBef>
        <a:buFont typeface="Arial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500063" indent="-71438" algn="l" defTabSz="285750" rtl="0" eaLnBrk="1" latinLnBrk="0" hangingPunct="1">
        <a:spcBef>
          <a:spcPct val="20000"/>
        </a:spcBef>
        <a:buFont typeface="Arial" pitchFamily="34" charset="0"/>
        <a:buChar char="–"/>
        <a:defRPr sz="625" kern="1200">
          <a:solidFill>
            <a:schemeClr val="tx1"/>
          </a:solidFill>
          <a:latin typeface="+mn-lt"/>
          <a:ea typeface="+mn-ea"/>
          <a:cs typeface="+mn-cs"/>
        </a:defRPr>
      </a:lvl4pPr>
      <a:lvl5pPr marL="642938" indent="-71438" algn="l" defTabSz="285750" rtl="0" eaLnBrk="1" latinLnBrk="0" hangingPunct="1">
        <a:spcBef>
          <a:spcPct val="20000"/>
        </a:spcBef>
        <a:buFont typeface="Arial" pitchFamily="34" charset="0"/>
        <a:buChar char="»"/>
        <a:defRPr sz="625" kern="1200">
          <a:solidFill>
            <a:schemeClr val="tx1"/>
          </a:solidFill>
          <a:latin typeface="+mn-lt"/>
          <a:ea typeface="+mn-ea"/>
          <a:cs typeface="+mn-cs"/>
        </a:defRPr>
      </a:lvl5pPr>
      <a:lvl6pPr marL="785813" indent="-71438" algn="l" defTabSz="285750" rtl="0" eaLnBrk="1" latinLnBrk="0" hangingPunct="1">
        <a:spcBef>
          <a:spcPct val="20000"/>
        </a:spcBef>
        <a:buFont typeface="Arial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6pPr>
      <a:lvl7pPr marL="928688" indent="-71438" algn="l" defTabSz="285750" rtl="0" eaLnBrk="1" latinLnBrk="0" hangingPunct="1">
        <a:spcBef>
          <a:spcPct val="20000"/>
        </a:spcBef>
        <a:buFont typeface="Arial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7pPr>
      <a:lvl8pPr marL="1071563" indent="-71438" algn="l" defTabSz="285750" rtl="0" eaLnBrk="1" latinLnBrk="0" hangingPunct="1">
        <a:spcBef>
          <a:spcPct val="20000"/>
        </a:spcBef>
        <a:buFont typeface="Arial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8pPr>
      <a:lvl9pPr marL="1214438" indent="-71438" algn="l" defTabSz="285750" rtl="0" eaLnBrk="1" latinLnBrk="0" hangingPunct="1">
        <a:spcBef>
          <a:spcPct val="20000"/>
        </a:spcBef>
        <a:buFont typeface="Arial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1pPr>
      <a:lvl2pPr marL="14287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3pPr>
      <a:lvl4pPr marL="42862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4pPr>
      <a:lvl5pPr marL="57150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5pPr>
      <a:lvl6pPr marL="71437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6pPr>
      <a:lvl7pPr marL="85725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7pPr>
      <a:lvl8pPr marL="100012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8pPr>
      <a:lvl9pPr marL="114300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gif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gif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gif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9243" y="6150094"/>
            <a:ext cx="3027373" cy="517406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3" name="Freeform 3"/>
          <p:cNvSpPr/>
          <p:nvPr/>
        </p:nvSpPr>
        <p:spPr>
          <a:xfrm>
            <a:off x="2892344" y="6150094"/>
            <a:ext cx="3027373" cy="517406"/>
          </a:xfrm>
          <a:custGeom>
            <a:avLst/>
            <a:gdLst/>
            <a:ahLst/>
            <a:cxnLst/>
            <a:rect l="l" t="t" r="r" b="b"/>
            <a:pathLst>
              <a:path w="9687595" h="1655698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22" name="Freeform 22"/>
          <p:cNvSpPr/>
          <p:nvPr/>
        </p:nvSpPr>
        <p:spPr>
          <a:xfrm>
            <a:off x="351127" y="4780952"/>
            <a:ext cx="355927" cy="355927"/>
          </a:xfrm>
          <a:custGeom>
            <a:avLst/>
            <a:gdLst/>
            <a:ahLst/>
            <a:cxnLst/>
            <a:rect l="l" t="t" r="r" b="b"/>
            <a:pathLst>
              <a:path w="1138966" h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24" name="Freeform 24"/>
          <p:cNvSpPr/>
          <p:nvPr/>
        </p:nvSpPr>
        <p:spPr>
          <a:xfrm>
            <a:off x="329812" y="5136879"/>
            <a:ext cx="398557" cy="398557"/>
          </a:xfrm>
          <a:custGeom>
            <a:avLst/>
            <a:gdLst/>
            <a:ahLst/>
            <a:cxnLst/>
            <a:rect l="l" t="t" r="r" b="b"/>
            <a:pathLst>
              <a:path w="1275383" h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25" name="Freeform 25"/>
          <p:cNvSpPr/>
          <p:nvPr/>
        </p:nvSpPr>
        <p:spPr>
          <a:xfrm>
            <a:off x="4590121" y="5462608"/>
            <a:ext cx="1068039" cy="1204892"/>
          </a:xfrm>
          <a:custGeom>
            <a:avLst/>
            <a:gdLst/>
            <a:ahLst/>
            <a:cxnLst/>
            <a:rect l="l" t="t" r="r" b="b"/>
            <a:pathLst>
              <a:path w="1118559" h="2115225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b="-164406"/>
            </a:stretch>
          </a:blipFill>
        </p:spPr>
        <p:txBody>
          <a:bodyPr/>
          <a:lstStyle/>
          <a:p>
            <a:endParaRPr lang="en-US" sz="244"/>
          </a:p>
        </p:txBody>
      </p:sp>
      <p:pic>
        <p:nvPicPr>
          <p:cNvPr id="35" name="Picture 41">
            <a:extLst>
              <a:ext uri="{FF2B5EF4-FFF2-40B4-BE49-F238E27FC236}">
                <a16:creationId xmlns:a16="http://schemas.microsoft.com/office/drawing/2014/main" id="{D6CDA5D9-F477-A789-689A-EC8FB6A9C2B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230443" y="-75433"/>
            <a:ext cx="1701511" cy="1658972"/>
          </a:xfrm>
          <a:prstGeom prst="rect">
            <a:avLst/>
          </a:prstGeom>
        </p:spPr>
      </p:pic>
      <p:sp>
        <p:nvSpPr>
          <p:cNvPr id="36" name="Freeform 31">
            <a:extLst>
              <a:ext uri="{FF2B5EF4-FFF2-40B4-BE49-F238E27FC236}">
                <a16:creationId xmlns:a16="http://schemas.microsoft.com/office/drawing/2014/main" id="{D0E878A9-3607-CEB0-E331-64E1577AB515}"/>
              </a:ext>
            </a:extLst>
          </p:cNvPr>
          <p:cNvSpPr/>
          <p:nvPr/>
        </p:nvSpPr>
        <p:spPr>
          <a:xfrm>
            <a:off x="-229805" y="1290249"/>
            <a:ext cx="1270691" cy="923386"/>
          </a:xfrm>
          <a:custGeom>
            <a:avLst/>
            <a:gdLst/>
            <a:ahLst/>
            <a:cxnLst/>
            <a:rect l="l" t="t" r="r" b="b"/>
            <a:pathLst>
              <a:path w="1535569" h="784536">
                <a:moveTo>
                  <a:pt x="0" y="0"/>
                </a:moveTo>
                <a:lnTo>
                  <a:pt x="1535569" y="0"/>
                </a:lnTo>
                <a:lnTo>
                  <a:pt x="1535569" y="784536"/>
                </a:lnTo>
                <a:lnTo>
                  <a:pt x="0" y="78453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37" name="Freeform 33">
            <a:extLst>
              <a:ext uri="{FF2B5EF4-FFF2-40B4-BE49-F238E27FC236}">
                <a16:creationId xmlns:a16="http://schemas.microsoft.com/office/drawing/2014/main" id="{17262E36-CF36-D20C-C48C-16A240E2123D}"/>
              </a:ext>
            </a:extLst>
          </p:cNvPr>
          <p:cNvSpPr/>
          <p:nvPr/>
        </p:nvSpPr>
        <p:spPr>
          <a:xfrm>
            <a:off x="611522" y="1258269"/>
            <a:ext cx="1265157" cy="807140"/>
          </a:xfrm>
          <a:custGeom>
            <a:avLst/>
            <a:gdLst/>
            <a:ahLst/>
            <a:cxnLst/>
            <a:rect l="l" t="t" r="r" b="b"/>
            <a:pathLst>
              <a:path w="1535569" h="784536">
                <a:moveTo>
                  <a:pt x="0" y="0"/>
                </a:moveTo>
                <a:lnTo>
                  <a:pt x="1535569" y="0"/>
                </a:lnTo>
                <a:lnTo>
                  <a:pt x="1535569" y="784536"/>
                </a:lnTo>
                <a:lnTo>
                  <a:pt x="0" y="78453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38" name="Freeform 34">
            <a:extLst>
              <a:ext uri="{FF2B5EF4-FFF2-40B4-BE49-F238E27FC236}">
                <a16:creationId xmlns:a16="http://schemas.microsoft.com/office/drawing/2014/main" id="{0DF1E9C8-E400-7C69-8279-21B91242ED84}"/>
              </a:ext>
            </a:extLst>
          </p:cNvPr>
          <p:cNvSpPr/>
          <p:nvPr/>
        </p:nvSpPr>
        <p:spPr>
          <a:xfrm>
            <a:off x="1967991" y="803102"/>
            <a:ext cx="1487481" cy="948978"/>
          </a:xfrm>
          <a:custGeom>
            <a:avLst/>
            <a:gdLst/>
            <a:ahLst/>
            <a:cxnLst/>
            <a:rect l="l" t="t" r="r" b="b"/>
            <a:pathLst>
              <a:path w="1805412" h="922402">
                <a:moveTo>
                  <a:pt x="0" y="0"/>
                </a:moveTo>
                <a:lnTo>
                  <a:pt x="1805413" y="0"/>
                </a:lnTo>
                <a:lnTo>
                  <a:pt x="1805413" y="922402"/>
                </a:lnTo>
                <a:lnTo>
                  <a:pt x="0" y="92240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39" name="Freeform 35">
            <a:extLst>
              <a:ext uri="{FF2B5EF4-FFF2-40B4-BE49-F238E27FC236}">
                <a16:creationId xmlns:a16="http://schemas.microsoft.com/office/drawing/2014/main" id="{FE32DD0D-C64B-1D27-BEBF-E61E45E48621}"/>
              </a:ext>
            </a:extLst>
          </p:cNvPr>
          <p:cNvSpPr/>
          <p:nvPr/>
        </p:nvSpPr>
        <p:spPr>
          <a:xfrm flipH="1">
            <a:off x="3051985" y="1243074"/>
            <a:ext cx="1076061" cy="613950"/>
          </a:xfrm>
          <a:custGeom>
            <a:avLst/>
            <a:gdLst/>
            <a:ahLst/>
            <a:cxnLst/>
            <a:rect l="l" t="t" r="r" b="b"/>
            <a:pathLst>
              <a:path w="1535569" h="784536">
                <a:moveTo>
                  <a:pt x="1535569" y="0"/>
                </a:moveTo>
                <a:lnTo>
                  <a:pt x="0" y="0"/>
                </a:lnTo>
                <a:lnTo>
                  <a:pt x="0" y="784536"/>
                </a:lnTo>
                <a:lnTo>
                  <a:pt x="1535569" y="784536"/>
                </a:lnTo>
                <a:lnTo>
                  <a:pt x="1535569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40" name="Freeform 36">
            <a:extLst>
              <a:ext uri="{FF2B5EF4-FFF2-40B4-BE49-F238E27FC236}">
                <a16:creationId xmlns:a16="http://schemas.microsoft.com/office/drawing/2014/main" id="{BD407DC6-3DBF-8DB8-2245-A7919CAE1F0D}"/>
              </a:ext>
            </a:extLst>
          </p:cNvPr>
          <p:cNvSpPr/>
          <p:nvPr/>
        </p:nvSpPr>
        <p:spPr>
          <a:xfrm flipH="1">
            <a:off x="4319179" y="183002"/>
            <a:ext cx="1265156" cy="721838"/>
          </a:xfrm>
          <a:custGeom>
            <a:avLst/>
            <a:gdLst/>
            <a:ahLst/>
            <a:cxnLst/>
            <a:rect l="l" t="t" r="r" b="b"/>
            <a:pathLst>
              <a:path w="1805412" h="922402">
                <a:moveTo>
                  <a:pt x="1805412" y="0"/>
                </a:moveTo>
                <a:lnTo>
                  <a:pt x="0" y="0"/>
                </a:lnTo>
                <a:lnTo>
                  <a:pt x="0" y="922402"/>
                </a:lnTo>
                <a:lnTo>
                  <a:pt x="1805412" y="922402"/>
                </a:lnTo>
                <a:lnTo>
                  <a:pt x="1805412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41" name="Freeform 38">
            <a:extLst>
              <a:ext uri="{FF2B5EF4-FFF2-40B4-BE49-F238E27FC236}">
                <a16:creationId xmlns:a16="http://schemas.microsoft.com/office/drawing/2014/main" id="{8CCAAFD5-C14D-DFD7-59AB-2EE69295BE5A}"/>
              </a:ext>
            </a:extLst>
          </p:cNvPr>
          <p:cNvSpPr/>
          <p:nvPr/>
        </p:nvSpPr>
        <p:spPr>
          <a:xfrm flipH="1">
            <a:off x="4533282" y="1461072"/>
            <a:ext cx="1181718" cy="501662"/>
          </a:xfrm>
          <a:custGeom>
            <a:avLst/>
            <a:gdLst/>
            <a:ahLst/>
            <a:cxnLst/>
            <a:rect l="l" t="t" r="r" b="b"/>
            <a:pathLst>
              <a:path w="1535569" h="784536">
                <a:moveTo>
                  <a:pt x="1535569" y="0"/>
                </a:moveTo>
                <a:lnTo>
                  <a:pt x="0" y="0"/>
                </a:lnTo>
                <a:lnTo>
                  <a:pt x="0" y="784536"/>
                </a:lnTo>
                <a:lnTo>
                  <a:pt x="1535569" y="784536"/>
                </a:lnTo>
                <a:lnTo>
                  <a:pt x="1535569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42" name="Freeform 39">
            <a:extLst>
              <a:ext uri="{FF2B5EF4-FFF2-40B4-BE49-F238E27FC236}">
                <a16:creationId xmlns:a16="http://schemas.microsoft.com/office/drawing/2014/main" id="{5ECCAAFB-8AD2-125E-0E1D-AA03D6475489}"/>
              </a:ext>
            </a:extLst>
          </p:cNvPr>
          <p:cNvSpPr/>
          <p:nvPr/>
        </p:nvSpPr>
        <p:spPr>
          <a:xfrm flipH="1">
            <a:off x="4773215" y="1562115"/>
            <a:ext cx="1389380" cy="589818"/>
          </a:xfrm>
          <a:custGeom>
            <a:avLst/>
            <a:gdLst/>
            <a:ahLst/>
            <a:cxnLst/>
            <a:rect l="l" t="t" r="r" b="b"/>
            <a:pathLst>
              <a:path w="1805412" h="922402">
                <a:moveTo>
                  <a:pt x="1805412" y="0"/>
                </a:moveTo>
                <a:lnTo>
                  <a:pt x="0" y="0"/>
                </a:lnTo>
                <a:lnTo>
                  <a:pt x="0" y="922402"/>
                </a:lnTo>
                <a:lnTo>
                  <a:pt x="1805412" y="922402"/>
                </a:lnTo>
                <a:lnTo>
                  <a:pt x="1805412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43" name="Freeform 40">
            <a:extLst>
              <a:ext uri="{FF2B5EF4-FFF2-40B4-BE49-F238E27FC236}">
                <a16:creationId xmlns:a16="http://schemas.microsoft.com/office/drawing/2014/main" id="{1971A53E-5A71-190C-4B2E-33931CB3233A}"/>
              </a:ext>
            </a:extLst>
          </p:cNvPr>
          <p:cNvSpPr/>
          <p:nvPr/>
        </p:nvSpPr>
        <p:spPr>
          <a:xfrm flipH="1">
            <a:off x="3566408" y="463872"/>
            <a:ext cx="1467431" cy="613950"/>
          </a:xfrm>
          <a:custGeom>
            <a:avLst/>
            <a:gdLst/>
            <a:ahLst/>
            <a:cxnLst/>
            <a:rect l="l" t="t" r="r" b="b"/>
            <a:pathLst>
              <a:path w="1563422" h="798767">
                <a:moveTo>
                  <a:pt x="1563423" y="0"/>
                </a:moveTo>
                <a:lnTo>
                  <a:pt x="0" y="0"/>
                </a:lnTo>
                <a:lnTo>
                  <a:pt x="0" y="798767"/>
                </a:lnTo>
                <a:lnTo>
                  <a:pt x="1563423" y="798767"/>
                </a:lnTo>
                <a:lnTo>
                  <a:pt x="1563423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46" name="Freeform 7">
            <a:extLst>
              <a:ext uri="{FF2B5EF4-FFF2-40B4-BE49-F238E27FC236}">
                <a16:creationId xmlns:a16="http://schemas.microsoft.com/office/drawing/2014/main" id="{1EE27A4D-DACD-B0CD-088B-7C0047AD33D8}"/>
              </a:ext>
            </a:extLst>
          </p:cNvPr>
          <p:cNvSpPr/>
          <p:nvPr/>
        </p:nvSpPr>
        <p:spPr>
          <a:xfrm>
            <a:off x="879103" y="2511689"/>
            <a:ext cx="4028027" cy="2394614"/>
          </a:xfrm>
          <a:custGeom>
            <a:avLst/>
            <a:gdLst/>
            <a:ahLst/>
            <a:cxnLst/>
            <a:rect l="l" t="t" r="r" b="b"/>
            <a:pathLst>
              <a:path w="8787559" h="4809192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47" name="Freeform 13">
            <a:extLst>
              <a:ext uri="{FF2B5EF4-FFF2-40B4-BE49-F238E27FC236}">
                <a16:creationId xmlns:a16="http://schemas.microsoft.com/office/drawing/2014/main" id="{2A14CEC9-CF0F-43F0-F756-816CED051229}"/>
              </a:ext>
            </a:extLst>
          </p:cNvPr>
          <p:cNvSpPr/>
          <p:nvPr/>
        </p:nvSpPr>
        <p:spPr>
          <a:xfrm>
            <a:off x="1524501" y="2076333"/>
            <a:ext cx="2775622" cy="441326"/>
          </a:xfrm>
          <a:custGeom>
            <a:avLst/>
            <a:gdLst/>
            <a:ahLst/>
            <a:cxnLst/>
            <a:rect l="l" t="t" r="r" b="b"/>
            <a:pathLst>
              <a:path w="3468274" h="750408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44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ADED39-95E9-75A3-6632-9952A5691D91}"/>
              </a:ext>
            </a:extLst>
          </p:cNvPr>
          <p:cNvSpPr txBox="1"/>
          <p:nvPr/>
        </p:nvSpPr>
        <p:spPr>
          <a:xfrm>
            <a:off x="1020855" y="2676961"/>
            <a:ext cx="3782914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bg1"/>
                </a:solidFill>
                <a:latin typeface="Paytone One" panose="020B0604020202020204" charset="0"/>
              </a:rPr>
              <a:t>Bây giờ, chúng ta sẽ chơi thử nhé. </a:t>
            </a:r>
            <a:endParaRPr lang="en-US" sz="1800"/>
          </a:p>
        </p:txBody>
      </p:sp>
      <p:pic>
        <p:nvPicPr>
          <p:cNvPr id="51" name="Picture 50" descr="A cartoon of a person holding a computer&#10;&#10;Description automatically generated">
            <a:extLst>
              <a:ext uri="{FF2B5EF4-FFF2-40B4-BE49-F238E27FC236}">
                <a16:creationId xmlns:a16="http://schemas.microsoft.com/office/drawing/2014/main" id="{7F70DA6C-3001-D62F-51D8-2D8BFCB7EA43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00123" y="3165936"/>
            <a:ext cx="1197166" cy="2400599"/>
          </a:xfrm>
          <a:prstGeom prst="rect">
            <a:avLst/>
          </a:prstGeom>
        </p:spPr>
      </p:pic>
      <p:sp>
        <p:nvSpPr>
          <p:cNvPr id="52" name="TextBox 14">
            <a:extLst>
              <a:ext uri="{FF2B5EF4-FFF2-40B4-BE49-F238E27FC236}">
                <a16:creationId xmlns:a16="http://schemas.microsoft.com/office/drawing/2014/main" id="{89447B82-B856-AF70-992E-0E91746F3582}"/>
              </a:ext>
            </a:extLst>
          </p:cNvPr>
          <p:cNvSpPr txBox="1"/>
          <p:nvPr/>
        </p:nvSpPr>
        <p:spPr>
          <a:xfrm>
            <a:off x="1616912" y="2322818"/>
            <a:ext cx="2590800" cy="107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9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Paytone One" panose="020B0604020202020204" charset="0"/>
              </a:rPr>
              <a:t>CHƠI THỬ</a:t>
            </a:r>
          </a:p>
        </p:txBody>
      </p:sp>
      <p:pic>
        <p:nvPicPr>
          <p:cNvPr id="1028" name="Picture 4" descr="חברים בעברית חוברת 3 סיפור 7 | Baamboozle - Baamboozle | The Most Fun  Classroom Games!">
            <a:extLst>
              <a:ext uri="{FF2B5EF4-FFF2-40B4-BE49-F238E27FC236}">
                <a16:creationId xmlns:a16="http://schemas.microsoft.com/office/drawing/2014/main" id="{914AC2FD-DF61-E9BE-AF09-25EAC662F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948" y="3279094"/>
            <a:ext cx="2388074" cy="162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12">
            <a:extLst>
              <a:ext uri="{FF2B5EF4-FFF2-40B4-BE49-F238E27FC236}">
                <a16:creationId xmlns:a16="http://schemas.microsoft.com/office/drawing/2014/main" id="{6F3370AE-5A41-934F-11B7-67A02F825F6C}"/>
              </a:ext>
            </a:extLst>
          </p:cNvPr>
          <p:cNvSpPr/>
          <p:nvPr/>
        </p:nvSpPr>
        <p:spPr>
          <a:xfrm>
            <a:off x="1409517" y="5136879"/>
            <a:ext cx="2890605" cy="797995"/>
          </a:xfrm>
          <a:custGeom>
            <a:avLst/>
            <a:gdLst/>
            <a:ahLst/>
            <a:cxnLst/>
            <a:rect l="l" t="t" r="r" b="b"/>
            <a:pathLst>
              <a:path w="4088783" h="884664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200"/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36995C4E-F913-5F40-63F2-87333A872F36}"/>
              </a:ext>
            </a:extLst>
          </p:cNvPr>
          <p:cNvSpPr txBox="1"/>
          <p:nvPr/>
        </p:nvSpPr>
        <p:spPr>
          <a:xfrm>
            <a:off x="1579182" y="5227212"/>
            <a:ext cx="2548864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vi-VN" sz="2000" dirty="0">
                <a:solidFill>
                  <a:srgbClr val="000000"/>
                </a:solidFill>
                <a:latin typeface="Paytone One" panose="020B0604020202020204" charset="0"/>
              </a:rPr>
              <a:t>Hãy di chuyển đến MỤC TIÊU</a:t>
            </a:r>
            <a:endParaRPr lang="en-US" sz="2000" dirty="0">
              <a:solidFill>
                <a:srgbClr val="000000"/>
              </a:solidFill>
              <a:latin typeface="Paytone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51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67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83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67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83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18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Paytone One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Green and Brown Playful Themed English Elements of a Story Educational Presentation</dc:title>
  <dc:creator>Tu Ne</dc:creator>
  <cp:lastModifiedBy>DOAN HUYNH NGUYEN CHAU THANH  TU</cp:lastModifiedBy>
  <cp:revision>17</cp:revision>
  <dcterms:created xsi:type="dcterms:W3CDTF">2006-08-16T00:00:00Z</dcterms:created>
  <dcterms:modified xsi:type="dcterms:W3CDTF">2023-12-29T13:45:40Z</dcterms:modified>
  <dc:identifier>DAF2CFhO1LE</dc:identifier>
</cp:coreProperties>
</file>