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regular.fntdata"/><Relationship Id="rId21" Type="http://schemas.openxmlformats.org/officeDocument/2006/relationships/slide" Target="slides/slide13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b9342c0cf_0_2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b9342c0c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9342c0cf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b9342c0cf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b9342c0cf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b9342c0cf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b9342c0cf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b9342c0cf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b9342c0cf_0_3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b9342c0cf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b9342c0cf_0_3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b9342c0c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b9342c0cf_0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b9342c0c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b9342c0cf_0_6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bb9342c0cf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b9342c0cf_0_3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b9342c0c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b9342c0cf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b9342c0cf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b9342c0cf_0_3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b9342c0c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b9342c0cf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b9342c0cf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9342c0cf_0_78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9342c0cf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CS2225.CH1501.FinalPresentation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Google Shape;115;p2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CS2225.CH1501.FinalPresentation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5" name="Google Shape;145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3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3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8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2" name="Google Shape;172;p3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9" name="Google Shape;179;p40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40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40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CS2225.CH1501.FinalPresentation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6" name="Google Shape;186;p4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7" name="Google Shape;187;p4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" name="Google Shape;188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4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2" name="Google Shape;202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5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4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8" name="Google Shape;208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6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6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14" name="Google Shape;214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7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47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" name="Google Shape;167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anthuan/travel_assistant" TargetMode="External"/><Relationship Id="rId4" Type="http://schemas.openxmlformats.org/officeDocument/2006/relationships/hyperlink" Target="https://youtu.be/7wYfqkuYA5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/>
          <p:nvPr>
            <p:ph type="ctrTitle"/>
          </p:nvPr>
        </p:nvSpPr>
        <p:spPr>
          <a:xfrm>
            <a:off x="390525" y="484725"/>
            <a:ext cx="8222100" cy="3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BÁO CÁO ĐỒ ÁN CUỐI KỲ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Lớp: CS2225.CH1501</a:t>
            </a:r>
            <a:endParaRPr b="1" sz="3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Môn: NHẬN DẠNG THỊ GIÁC VÀ ỨNG DỤNG</a:t>
            </a:r>
            <a:endParaRPr b="1" sz="3200"/>
          </a:p>
        </p:txBody>
      </p:sp>
      <p:sp>
        <p:nvSpPr>
          <p:cNvPr id="226" name="Google Shape;226;p49"/>
          <p:cNvSpPr txBox="1"/>
          <p:nvPr>
            <p:ph idx="1" type="subTitle"/>
          </p:nvPr>
        </p:nvSpPr>
        <p:spPr>
          <a:xfrm>
            <a:off x="390525" y="3783576"/>
            <a:ext cx="8222100" cy="7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GV: PGS.TS Lê Đình Duy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Trường ĐH Công Nghệ Thông Tin, ĐHQG-HCM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dataset</a:t>
            </a:r>
            <a:endParaRPr/>
          </a:p>
        </p:txBody>
      </p:sp>
      <p:sp>
        <p:nvSpPr>
          <p:cNvPr id="282" name="Google Shape;282;p5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Dữ liệu từ ảnh được chuyển đổi qua dạng TF-record (binary)</a:t>
            </a:r>
            <a:endParaRPr/>
          </a:p>
        </p:txBody>
      </p:sp>
      <p:pic>
        <p:nvPicPr>
          <p:cNvPr id="283" name="Google Shape;2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00" y="1777075"/>
            <a:ext cx="7772151" cy="17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675" y="3996346"/>
            <a:ext cx="7628475" cy="421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Huấn luyện mô hình</a:t>
            </a:r>
            <a:endParaRPr/>
          </a:p>
        </p:txBody>
      </p:sp>
      <p:sp>
        <p:nvSpPr>
          <p:cNvPr id="290" name="Google Shape;290;p59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Sử dụng pre-trained model: ssd_mobilenet_v2_coco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Sử dụng Google Cloud Machine Learning để huấn luyện mô hình</a:t>
            </a:r>
            <a:endParaRPr/>
          </a:p>
        </p:txBody>
      </p:sp>
      <p:pic>
        <p:nvPicPr>
          <p:cNvPr id="291" name="Google Shape;29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25" y="2239901"/>
            <a:ext cx="8836802" cy="20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 dõi kết quả với TensorBoard</a:t>
            </a:r>
            <a:endParaRPr/>
          </a:p>
        </p:txBody>
      </p:sp>
      <p:sp>
        <p:nvSpPr>
          <p:cNvPr id="297" name="Google Shape;297;p60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00" y="885326"/>
            <a:ext cx="6388311" cy="39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luận</a:t>
            </a:r>
            <a:endParaRPr/>
          </a:p>
        </p:txBody>
      </p:sp>
      <p:sp>
        <p:nvSpPr>
          <p:cNvPr id="304" name="Google Shape;304;p61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Cần đầu tư thêm dữ liệu và thử nghiệm thêm các mô hình để tăng độ chính xác cho bài toán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Hướng đi kế tiếp của dự án này là mình sẽ cố gắng deploy ứng dụng lên mobile, và hỗ trợ thêm nhiều đối tượng như: các biển báo giao thông nguy hiểm, kẹt xe, tai nạn, sự cố giao thông.. và gửi cảnh báo tới nhiều thiết bị mobile khác có cài đặt ứng dụng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 txBox="1"/>
          <p:nvPr/>
        </p:nvSpPr>
        <p:spPr>
          <a:xfrm>
            <a:off x="574975" y="506625"/>
            <a:ext cx="7882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NHẬN DIỆN CẢNH SÁT GIAO THÔNG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50"/>
          <p:cNvSpPr txBox="1"/>
          <p:nvPr/>
        </p:nvSpPr>
        <p:spPr>
          <a:xfrm>
            <a:off x="809575" y="2341525"/>
            <a:ext cx="78825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Đoàn Vũ Thuận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Github: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https://github.com/doanthuan/travel_assistant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YouTube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https://youtu.be/7wYfqkuYA5I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</a:t>
            </a:r>
            <a:endParaRPr/>
          </a:p>
        </p:txBody>
      </p:sp>
      <p:sp>
        <p:nvSpPr>
          <p:cNvPr id="238" name="Google Shape;238;p51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Tên đề tài: nhận diện đối tượng cảnh sát giao thông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Tóm tắt về đồ án và kết quả đạt được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Ứng dụng: phát hiện cảnh sát giao thông có trong video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Sử dụng TensorFlow Object Detection với kiến trúc SDD ( Single Shot Detection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Kết quả: độ chính xác trung bình trong khoảng 90% (mAP)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Ảnh của các thành viên của nhóm</a:t>
            </a:r>
            <a:r>
              <a:rPr lang="en"/>
              <a:t> </a:t>
            </a:r>
            <a:endParaRPr/>
          </a:p>
        </p:txBody>
      </p:sp>
      <p:sp>
        <p:nvSpPr>
          <p:cNvPr id="244" name="Google Shape;244;p52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Họ tên: Đoàn Vũ Thuận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MSSV: CH1901013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  <p:pic>
        <p:nvPicPr>
          <p:cNvPr id="245" name="Google Shape;2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747" y="1418897"/>
            <a:ext cx="3083925" cy="28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Mô tả bài toán</a:t>
            </a:r>
            <a:r>
              <a:rPr lang="en"/>
              <a:t> </a:t>
            </a:r>
            <a:endParaRPr/>
          </a:p>
        </p:txBody>
      </p:sp>
      <p:sp>
        <p:nvSpPr>
          <p:cNvPr id="251" name="Google Shape;251;p53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Task: nhận diện đối tượng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Input: video hoặc ảnh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Output: vị trí của anh cảnh sát trong video hoặc ảnh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Minh họa ( slide kế tiếp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Mô tả bài toán</a:t>
            </a:r>
            <a:endParaRPr/>
          </a:p>
        </p:txBody>
      </p:sp>
      <p:sp>
        <p:nvSpPr>
          <p:cNvPr id="257" name="Google Shape;257;p5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Minh họa</a:t>
            </a:r>
            <a:endParaRPr/>
          </a:p>
        </p:txBody>
      </p:sp>
      <p:pic>
        <p:nvPicPr>
          <p:cNvPr id="258" name="Google Shape;2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1428750"/>
            <a:ext cx="40576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Loại bài toán ML</a:t>
            </a:r>
            <a:r>
              <a:rPr lang="en"/>
              <a:t> </a:t>
            </a:r>
            <a:endParaRPr/>
          </a:p>
        </p:txBody>
      </p:sp>
      <p:sp>
        <p:nvSpPr>
          <p:cNvPr id="264" name="Google Shape;264;p55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 Detection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Công cụ</a:t>
            </a:r>
            <a:endParaRPr/>
          </a:p>
        </p:txBody>
      </p:sp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Ngôn ngữ lập trình: Python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Thư viện: OpenCV, Tensorflow Object Detection API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LabelImg để gán nhãn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Dữ liệu</a:t>
            </a:r>
            <a:endParaRPr/>
          </a:p>
        </p:txBody>
      </p:sp>
      <p:sp>
        <p:nvSpPr>
          <p:cNvPr id="276" name="Google Shape;276;p57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Dataset: Có 150 tấm ảnh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Dữ liệu Train: 120 tấm ảnh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Dữ liệu Validation: 25 tấm ảnh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Dữ liệu Test: 5 tấm ảnh 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Cách thu thập: Tự thu thập và gán nhãn thủ công sử dụng labelimg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