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16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3DB67E-CF0C-4092-96E4-EB2BF51A58F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29A0D3-3CF7-408E-8348-6741FB43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Deep neural network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5" y="87295"/>
            <a:ext cx="10485745" cy="73131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1. Neural network representation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What are Neural Networks? | 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1" y="1097281"/>
            <a:ext cx="6932022" cy="492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11077" y="6194120"/>
                <a:ext cx="106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≡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7" y="6194120"/>
                <a:ext cx="10624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8884" y="5286372"/>
                <a:ext cx="1162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84" y="5286372"/>
                <a:ext cx="11625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40380" y="1865420"/>
                <a:ext cx="2690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𝑙𝑎𝑦𝑒𝑟𝑠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380" y="1865420"/>
                <a:ext cx="269095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82826" y="6206913"/>
                <a:ext cx="44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26" y="6206913"/>
                <a:ext cx="444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4241" y="6206913"/>
                <a:ext cx="44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41" y="6206913"/>
                <a:ext cx="444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69866" y="6206913"/>
                <a:ext cx="44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866" y="6206913"/>
                <a:ext cx="4441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673524" y="1865420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Activation_fn1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227" y="2186769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Activation_fn2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3883" y="1833154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Activation_fn3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7587" y="2192911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Activation_fn4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40380" y="2186769"/>
                <a:ext cx="2124891" cy="658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380" y="2186769"/>
                <a:ext cx="2124891" cy="658129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5" y="87295"/>
            <a:ext cx="5887619" cy="731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Các hàm kích hoạt (activation function) trong neural network | AI Curio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" y="1480577"/>
            <a:ext cx="11581313" cy="496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6" y="87295"/>
            <a:ext cx="3806270" cy="731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dimention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686" y="1036311"/>
                <a:ext cx="9805851" cy="5294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dimentions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𝑒𝑥𝑎𝑚𝑝𝑙𝑒𝑠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𝑑𝑖𝑚𝑒𝑛𝑡𝑖𝑜𝑛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dimentions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036311"/>
                <a:ext cx="9805851" cy="5294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5" y="87295"/>
            <a:ext cx="5661196" cy="7313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implementation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5" y="818607"/>
            <a:ext cx="10777068" cy="59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5" y="87295"/>
            <a:ext cx="3675641" cy="731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Optimization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121295" y="1045023"/>
            <a:ext cx="5753100" cy="3589700"/>
          </a:xfrm>
          <a:prstGeom prst="rect">
            <a:avLst/>
          </a:prstGeom>
          <a:solidFill>
            <a:srgbClr val="FFFEFF"/>
          </a:solidFill>
        </p:spPr>
      </p:pic>
      <p:pic>
        <p:nvPicPr>
          <p:cNvPr id="3074" name="Picture 2" descr="Cost function spiking upon using dropout on neural network - Cross Valid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18" y="1797027"/>
            <a:ext cx="6713128" cy="50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9197" y="1797027"/>
            <a:ext cx="394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function after i(th)-iterater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329</TotalTime>
  <Words>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Times New Roman</vt:lpstr>
      <vt:lpstr>Tw Cen MT</vt:lpstr>
      <vt:lpstr>Droplet</vt:lpstr>
      <vt:lpstr>Deep neural network</vt:lpstr>
      <vt:lpstr>1. Neural network representation</vt:lpstr>
      <vt:lpstr>2. Activation function</vt:lpstr>
      <vt:lpstr>3. dimention</vt:lpstr>
      <vt:lpstr>4. implementation</vt:lpstr>
      <vt:lpstr>5.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</dc:title>
  <dc:creator>thong</dc:creator>
  <cp:lastModifiedBy>thong</cp:lastModifiedBy>
  <cp:revision>8</cp:revision>
  <dcterms:created xsi:type="dcterms:W3CDTF">2021-05-26T13:00:38Z</dcterms:created>
  <dcterms:modified xsi:type="dcterms:W3CDTF">2021-05-27T01:53:05Z</dcterms:modified>
</cp:coreProperties>
</file>