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71" r:id="rId11"/>
    <p:sldId id="275" r:id="rId12"/>
    <p:sldId id="276" r:id="rId13"/>
    <p:sldId id="265" r:id="rId14"/>
    <p:sldId id="266" r:id="rId15"/>
    <p:sldId id="267" r:id="rId16"/>
    <p:sldId id="268" r:id="rId17"/>
    <p:sldId id="269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40" y="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342C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342C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28700" y="4731384"/>
            <a:ext cx="11687175" cy="4524375"/>
          </a:xfrm>
          <a:custGeom>
            <a:avLst/>
            <a:gdLst/>
            <a:ahLst/>
            <a:cxnLst/>
            <a:rect l="l" t="t" r="r" b="b"/>
            <a:pathLst>
              <a:path w="11687175" h="4524375">
                <a:moveTo>
                  <a:pt x="0" y="0"/>
                </a:moveTo>
                <a:lnTo>
                  <a:pt x="11687175" y="0"/>
                </a:lnTo>
                <a:lnTo>
                  <a:pt x="11687175" y="4524375"/>
                </a:lnTo>
                <a:lnTo>
                  <a:pt x="0" y="4524375"/>
                </a:lnTo>
                <a:lnTo>
                  <a:pt x="0" y="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342C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38777" y="2"/>
            <a:ext cx="14749780" cy="10287000"/>
          </a:xfrm>
          <a:custGeom>
            <a:avLst/>
            <a:gdLst/>
            <a:ahLst/>
            <a:cxnLst/>
            <a:rect l="l" t="t" r="r" b="b"/>
            <a:pathLst>
              <a:path w="14749780" h="10287000">
                <a:moveTo>
                  <a:pt x="0" y="10287000"/>
                </a:moveTo>
                <a:lnTo>
                  <a:pt x="14749222" y="10287000"/>
                </a:lnTo>
                <a:lnTo>
                  <a:pt x="1474922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3538854" cy="10287000"/>
          </a:xfrm>
          <a:custGeom>
            <a:avLst/>
            <a:gdLst/>
            <a:ahLst/>
            <a:cxnLst/>
            <a:rect l="l" t="t" r="r" b="b"/>
            <a:pathLst>
              <a:path w="3538854" h="10287000">
                <a:moveTo>
                  <a:pt x="0" y="10287000"/>
                </a:moveTo>
                <a:lnTo>
                  <a:pt x="0" y="0"/>
                </a:lnTo>
                <a:lnTo>
                  <a:pt x="3538777" y="0"/>
                </a:lnTo>
                <a:lnTo>
                  <a:pt x="3538777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4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342C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49766" y="4228657"/>
            <a:ext cx="1856105" cy="2078989"/>
          </a:xfrm>
          <a:custGeom>
            <a:avLst/>
            <a:gdLst/>
            <a:ahLst/>
            <a:cxnLst/>
            <a:rect l="l" t="t" r="r" b="b"/>
            <a:pathLst>
              <a:path w="1856104" h="2078989">
                <a:moveTo>
                  <a:pt x="284900" y="550059"/>
                </a:moveTo>
                <a:lnTo>
                  <a:pt x="235175" y="547464"/>
                </a:lnTo>
                <a:lnTo>
                  <a:pt x="186143" y="541730"/>
                </a:lnTo>
                <a:lnTo>
                  <a:pt x="183323" y="538910"/>
                </a:lnTo>
                <a:lnTo>
                  <a:pt x="150549" y="521805"/>
                </a:lnTo>
                <a:lnTo>
                  <a:pt x="110098" y="487621"/>
                </a:lnTo>
                <a:lnTo>
                  <a:pt x="68393" y="445132"/>
                </a:lnTo>
                <a:lnTo>
                  <a:pt x="31859" y="403114"/>
                </a:lnTo>
                <a:lnTo>
                  <a:pt x="6920" y="370341"/>
                </a:lnTo>
                <a:lnTo>
                  <a:pt x="0" y="355586"/>
                </a:lnTo>
                <a:lnTo>
                  <a:pt x="43028" y="334803"/>
                </a:lnTo>
                <a:lnTo>
                  <a:pt x="88936" y="317176"/>
                </a:lnTo>
                <a:lnTo>
                  <a:pt x="137048" y="302103"/>
                </a:lnTo>
                <a:lnTo>
                  <a:pt x="186693" y="288980"/>
                </a:lnTo>
                <a:lnTo>
                  <a:pt x="237196" y="277204"/>
                </a:lnTo>
                <a:lnTo>
                  <a:pt x="338087" y="255275"/>
                </a:lnTo>
                <a:lnTo>
                  <a:pt x="387128" y="243916"/>
                </a:lnTo>
                <a:lnTo>
                  <a:pt x="434335" y="231490"/>
                </a:lnTo>
                <a:lnTo>
                  <a:pt x="832947" y="115209"/>
                </a:lnTo>
                <a:lnTo>
                  <a:pt x="882774" y="101753"/>
                </a:lnTo>
                <a:lnTo>
                  <a:pt x="1024732" y="65819"/>
                </a:lnTo>
                <a:lnTo>
                  <a:pt x="1072469" y="54600"/>
                </a:lnTo>
                <a:lnTo>
                  <a:pt x="1120415" y="44030"/>
                </a:lnTo>
                <a:lnTo>
                  <a:pt x="1168571" y="34273"/>
                </a:lnTo>
                <a:lnTo>
                  <a:pt x="1216935" y="25491"/>
                </a:lnTo>
                <a:lnTo>
                  <a:pt x="1265508" y="17846"/>
                </a:lnTo>
                <a:lnTo>
                  <a:pt x="1314289" y="11501"/>
                </a:lnTo>
                <a:lnTo>
                  <a:pt x="1405951" y="2688"/>
                </a:lnTo>
                <a:lnTo>
                  <a:pt x="1451518" y="0"/>
                </a:lnTo>
                <a:lnTo>
                  <a:pt x="1497613" y="220"/>
                </a:lnTo>
                <a:lnTo>
                  <a:pt x="1512068" y="2335"/>
                </a:lnTo>
                <a:lnTo>
                  <a:pt x="1564244" y="6566"/>
                </a:lnTo>
                <a:lnTo>
                  <a:pt x="1625545" y="26461"/>
                </a:lnTo>
                <a:lnTo>
                  <a:pt x="1667399" y="58184"/>
                </a:lnTo>
                <a:lnTo>
                  <a:pt x="1707900" y="96812"/>
                </a:lnTo>
                <a:lnTo>
                  <a:pt x="1774009" y="166621"/>
                </a:lnTo>
                <a:lnTo>
                  <a:pt x="1829006" y="234310"/>
                </a:lnTo>
                <a:lnTo>
                  <a:pt x="1855712" y="276087"/>
                </a:lnTo>
                <a:lnTo>
                  <a:pt x="1850677" y="291909"/>
                </a:lnTo>
                <a:lnTo>
                  <a:pt x="1749287" y="291927"/>
                </a:lnTo>
                <a:lnTo>
                  <a:pt x="1699301" y="293481"/>
                </a:lnTo>
                <a:lnTo>
                  <a:pt x="1649573" y="296461"/>
                </a:lnTo>
                <a:lnTo>
                  <a:pt x="1600072" y="300757"/>
                </a:lnTo>
                <a:lnTo>
                  <a:pt x="1550767" y="306258"/>
                </a:lnTo>
                <a:lnTo>
                  <a:pt x="1501628" y="312854"/>
                </a:lnTo>
                <a:lnTo>
                  <a:pt x="1452623" y="320436"/>
                </a:lnTo>
                <a:lnTo>
                  <a:pt x="1403722" y="328893"/>
                </a:lnTo>
                <a:lnTo>
                  <a:pt x="1354893" y="338114"/>
                </a:lnTo>
                <a:lnTo>
                  <a:pt x="1306105" y="347989"/>
                </a:lnTo>
                <a:lnTo>
                  <a:pt x="1208530" y="369263"/>
                </a:lnTo>
                <a:lnTo>
                  <a:pt x="1012510" y="414814"/>
                </a:lnTo>
                <a:lnTo>
                  <a:pt x="954208" y="429885"/>
                </a:lnTo>
                <a:lnTo>
                  <a:pt x="933540" y="434556"/>
                </a:lnTo>
                <a:lnTo>
                  <a:pt x="936096" y="445573"/>
                </a:lnTo>
                <a:lnTo>
                  <a:pt x="942266" y="468665"/>
                </a:lnTo>
                <a:lnTo>
                  <a:pt x="944822" y="479682"/>
                </a:lnTo>
                <a:lnTo>
                  <a:pt x="952636" y="516347"/>
                </a:lnTo>
                <a:lnTo>
                  <a:pt x="592276" y="516347"/>
                </a:lnTo>
                <a:lnTo>
                  <a:pt x="540468" y="526345"/>
                </a:lnTo>
                <a:lnTo>
                  <a:pt x="488760" y="534988"/>
                </a:lnTo>
                <a:lnTo>
                  <a:pt x="437249" y="541978"/>
                </a:lnTo>
                <a:lnTo>
                  <a:pt x="386037" y="547018"/>
                </a:lnTo>
                <a:lnTo>
                  <a:pt x="335221" y="549811"/>
                </a:lnTo>
                <a:lnTo>
                  <a:pt x="284900" y="550059"/>
                </a:lnTo>
                <a:close/>
              </a:path>
              <a:path w="1856104" h="2078989">
                <a:moveTo>
                  <a:pt x="1850159" y="293538"/>
                </a:moveTo>
                <a:lnTo>
                  <a:pt x="1799563" y="291909"/>
                </a:lnTo>
                <a:lnTo>
                  <a:pt x="1850677" y="291909"/>
                </a:lnTo>
                <a:lnTo>
                  <a:pt x="1850159" y="293538"/>
                </a:lnTo>
                <a:close/>
              </a:path>
              <a:path w="1856104" h="2078989">
                <a:moveTo>
                  <a:pt x="1001977" y="2078369"/>
                </a:moveTo>
                <a:lnTo>
                  <a:pt x="957024" y="2075548"/>
                </a:lnTo>
                <a:lnTo>
                  <a:pt x="914488" y="2065130"/>
                </a:lnTo>
                <a:lnTo>
                  <a:pt x="877133" y="2047805"/>
                </a:lnTo>
                <a:lnTo>
                  <a:pt x="841623" y="2021973"/>
                </a:lnTo>
                <a:lnTo>
                  <a:pt x="810973" y="1990855"/>
                </a:lnTo>
                <a:lnTo>
                  <a:pt x="784776" y="1955125"/>
                </a:lnTo>
                <a:lnTo>
                  <a:pt x="762624" y="1915454"/>
                </a:lnTo>
                <a:lnTo>
                  <a:pt x="744111" y="1872514"/>
                </a:lnTo>
                <a:lnTo>
                  <a:pt x="728829" y="1826978"/>
                </a:lnTo>
                <a:lnTo>
                  <a:pt x="716372" y="1779518"/>
                </a:lnTo>
                <a:lnTo>
                  <a:pt x="706332" y="1730806"/>
                </a:lnTo>
                <a:lnTo>
                  <a:pt x="698303" y="1681514"/>
                </a:lnTo>
                <a:lnTo>
                  <a:pt x="691877" y="1632315"/>
                </a:lnTo>
                <a:lnTo>
                  <a:pt x="686647" y="1583881"/>
                </a:lnTo>
                <a:lnTo>
                  <a:pt x="682207" y="1536883"/>
                </a:lnTo>
                <a:lnTo>
                  <a:pt x="678149" y="1491995"/>
                </a:lnTo>
                <a:lnTo>
                  <a:pt x="674067" y="1449888"/>
                </a:lnTo>
                <a:lnTo>
                  <a:pt x="669457" y="1401830"/>
                </a:lnTo>
                <a:lnTo>
                  <a:pt x="665397" y="1353577"/>
                </a:lnTo>
                <a:lnTo>
                  <a:pt x="661727" y="1305168"/>
                </a:lnTo>
                <a:lnTo>
                  <a:pt x="658293" y="1256640"/>
                </a:lnTo>
                <a:lnTo>
                  <a:pt x="654938" y="1208035"/>
                </a:lnTo>
                <a:lnTo>
                  <a:pt x="651504" y="1159390"/>
                </a:lnTo>
                <a:lnTo>
                  <a:pt x="647835" y="1110745"/>
                </a:lnTo>
                <a:lnTo>
                  <a:pt x="643774" y="1062140"/>
                </a:lnTo>
                <a:lnTo>
                  <a:pt x="639165" y="1013612"/>
                </a:lnTo>
                <a:lnTo>
                  <a:pt x="633850" y="965203"/>
                </a:lnTo>
                <a:lnTo>
                  <a:pt x="627674" y="916950"/>
                </a:lnTo>
                <a:lnTo>
                  <a:pt x="620480" y="868892"/>
                </a:lnTo>
                <a:lnTo>
                  <a:pt x="614290" y="819327"/>
                </a:lnTo>
                <a:lnTo>
                  <a:pt x="609512" y="769448"/>
                </a:lnTo>
                <a:lnTo>
                  <a:pt x="605673" y="719413"/>
                </a:lnTo>
                <a:lnTo>
                  <a:pt x="598935" y="619499"/>
                </a:lnTo>
                <a:lnTo>
                  <a:pt x="595096" y="569934"/>
                </a:lnTo>
                <a:lnTo>
                  <a:pt x="594656" y="555611"/>
                </a:lnTo>
                <a:lnTo>
                  <a:pt x="593660" y="541730"/>
                </a:lnTo>
                <a:lnTo>
                  <a:pt x="592717" y="529082"/>
                </a:lnTo>
                <a:lnTo>
                  <a:pt x="592276" y="516347"/>
                </a:lnTo>
                <a:lnTo>
                  <a:pt x="952636" y="516347"/>
                </a:lnTo>
                <a:lnTo>
                  <a:pt x="955894" y="531637"/>
                </a:lnTo>
                <a:lnTo>
                  <a:pt x="966653" y="583200"/>
                </a:lnTo>
                <a:lnTo>
                  <a:pt x="977256" y="634450"/>
                </a:lnTo>
                <a:lnTo>
                  <a:pt x="987858" y="685464"/>
                </a:lnTo>
                <a:lnTo>
                  <a:pt x="998617" y="736322"/>
                </a:lnTo>
                <a:lnTo>
                  <a:pt x="1009690" y="787102"/>
                </a:lnTo>
                <a:lnTo>
                  <a:pt x="1019762" y="835918"/>
                </a:lnTo>
                <a:lnTo>
                  <a:pt x="1028923" y="885018"/>
                </a:lnTo>
                <a:lnTo>
                  <a:pt x="1037321" y="934334"/>
                </a:lnTo>
                <a:lnTo>
                  <a:pt x="1045101" y="983796"/>
                </a:lnTo>
                <a:lnTo>
                  <a:pt x="1052412" y="1033337"/>
                </a:lnTo>
                <a:lnTo>
                  <a:pt x="1059399" y="1082888"/>
                </a:lnTo>
                <a:lnTo>
                  <a:pt x="1072992" y="1181744"/>
                </a:lnTo>
                <a:lnTo>
                  <a:pt x="1079891" y="1230913"/>
                </a:lnTo>
                <a:lnTo>
                  <a:pt x="1087054" y="1279817"/>
                </a:lnTo>
                <a:lnTo>
                  <a:pt x="1094629" y="1328388"/>
                </a:lnTo>
                <a:lnTo>
                  <a:pt x="1102762" y="1376558"/>
                </a:lnTo>
                <a:lnTo>
                  <a:pt x="1110733" y="1421901"/>
                </a:lnTo>
                <a:lnTo>
                  <a:pt x="1121068" y="1469146"/>
                </a:lnTo>
                <a:lnTo>
                  <a:pt x="1132929" y="1517894"/>
                </a:lnTo>
                <a:lnTo>
                  <a:pt x="1145475" y="1567742"/>
                </a:lnTo>
                <a:lnTo>
                  <a:pt x="1157866" y="1618292"/>
                </a:lnTo>
                <a:lnTo>
                  <a:pt x="1169265" y="1669142"/>
                </a:lnTo>
                <a:lnTo>
                  <a:pt x="1178830" y="1719892"/>
                </a:lnTo>
                <a:lnTo>
                  <a:pt x="1185722" y="1770141"/>
                </a:lnTo>
                <a:lnTo>
                  <a:pt x="1189102" y="1819489"/>
                </a:lnTo>
                <a:lnTo>
                  <a:pt x="1188130" y="1867535"/>
                </a:lnTo>
                <a:lnTo>
                  <a:pt x="1181967" y="1913879"/>
                </a:lnTo>
                <a:lnTo>
                  <a:pt x="1169773" y="1958121"/>
                </a:lnTo>
                <a:lnTo>
                  <a:pt x="1150708" y="1999859"/>
                </a:lnTo>
                <a:lnTo>
                  <a:pt x="1123713" y="2034336"/>
                </a:lnTo>
                <a:lnTo>
                  <a:pt x="1088085" y="2058453"/>
                </a:lnTo>
                <a:lnTo>
                  <a:pt x="1046585" y="2072901"/>
                </a:lnTo>
                <a:lnTo>
                  <a:pt x="1001977" y="2078369"/>
                </a:lnTo>
                <a:close/>
              </a:path>
            </a:pathLst>
          </a:custGeom>
          <a:solidFill>
            <a:srgbClr val="C8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128066" y="4214511"/>
            <a:ext cx="1449705" cy="2219960"/>
          </a:xfrm>
          <a:custGeom>
            <a:avLst/>
            <a:gdLst/>
            <a:ahLst/>
            <a:cxnLst/>
            <a:rect l="l" t="t" r="r" b="b"/>
            <a:pathLst>
              <a:path w="1449704" h="2219960">
                <a:moveTo>
                  <a:pt x="1198700" y="1128410"/>
                </a:moveTo>
                <a:lnTo>
                  <a:pt x="402637" y="1128410"/>
                </a:lnTo>
                <a:lnTo>
                  <a:pt x="444987" y="1116159"/>
                </a:lnTo>
                <a:lnTo>
                  <a:pt x="668104" y="1054023"/>
                </a:lnTo>
                <a:lnTo>
                  <a:pt x="715477" y="1041199"/>
                </a:lnTo>
                <a:lnTo>
                  <a:pt x="763644" y="1029697"/>
                </a:lnTo>
                <a:lnTo>
                  <a:pt x="761044" y="1008545"/>
                </a:lnTo>
                <a:lnTo>
                  <a:pt x="757651" y="987392"/>
                </a:lnTo>
                <a:lnTo>
                  <a:pt x="753729" y="966239"/>
                </a:lnTo>
                <a:lnTo>
                  <a:pt x="749542" y="945086"/>
                </a:lnTo>
                <a:lnTo>
                  <a:pt x="741670" y="898067"/>
                </a:lnTo>
                <a:lnTo>
                  <a:pt x="733829" y="849600"/>
                </a:lnTo>
                <a:lnTo>
                  <a:pt x="726250" y="799938"/>
                </a:lnTo>
                <a:lnTo>
                  <a:pt x="719164" y="749337"/>
                </a:lnTo>
                <a:lnTo>
                  <a:pt x="712802" y="698051"/>
                </a:lnTo>
                <a:lnTo>
                  <a:pt x="707395" y="646333"/>
                </a:lnTo>
                <a:lnTo>
                  <a:pt x="703174" y="594438"/>
                </a:lnTo>
                <a:lnTo>
                  <a:pt x="700370" y="542620"/>
                </a:lnTo>
                <a:lnTo>
                  <a:pt x="699215" y="491133"/>
                </a:lnTo>
                <a:lnTo>
                  <a:pt x="699939" y="440232"/>
                </a:lnTo>
                <a:lnTo>
                  <a:pt x="702773" y="390170"/>
                </a:lnTo>
                <a:lnTo>
                  <a:pt x="707949" y="341202"/>
                </a:lnTo>
                <a:lnTo>
                  <a:pt x="715698" y="293582"/>
                </a:lnTo>
                <a:lnTo>
                  <a:pt x="724136" y="246313"/>
                </a:lnTo>
                <a:lnTo>
                  <a:pt x="733793" y="199720"/>
                </a:lnTo>
                <a:lnTo>
                  <a:pt x="746564" y="154481"/>
                </a:lnTo>
                <a:lnTo>
                  <a:pt x="764343" y="111273"/>
                </a:lnTo>
                <a:lnTo>
                  <a:pt x="789027" y="70773"/>
                </a:lnTo>
                <a:lnTo>
                  <a:pt x="823224" y="33403"/>
                </a:lnTo>
                <a:lnTo>
                  <a:pt x="867997" y="8725"/>
                </a:lnTo>
                <a:lnTo>
                  <a:pt x="914886" y="969"/>
                </a:lnTo>
                <a:lnTo>
                  <a:pt x="930266" y="0"/>
                </a:lnTo>
                <a:lnTo>
                  <a:pt x="913123" y="5905"/>
                </a:lnTo>
                <a:lnTo>
                  <a:pt x="955825" y="6610"/>
                </a:lnTo>
                <a:lnTo>
                  <a:pt x="998792" y="26352"/>
                </a:lnTo>
                <a:lnTo>
                  <a:pt x="1028538" y="59844"/>
                </a:lnTo>
                <a:lnTo>
                  <a:pt x="1031579" y="101797"/>
                </a:lnTo>
                <a:lnTo>
                  <a:pt x="1031579" y="107438"/>
                </a:lnTo>
                <a:lnTo>
                  <a:pt x="1034399" y="110258"/>
                </a:lnTo>
                <a:lnTo>
                  <a:pt x="1031579" y="110258"/>
                </a:lnTo>
                <a:lnTo>
                  <a:pt x="1031579" y="113079"/>
                </a:lnTo>
                <a:lnTo>
                  <a:pt x="1028758" y="113079"/>
                </a:lnTo>
                <a:lnTo>
                  <a:pt x="1028758" y="115899"/>
                </a:lnTo>
                <a:lnTo>
                  <a:pt x="1034655" y="115899"/>
                </a:lnTo>
                <a:lnTo>
                  <a:pt x="1035986" y="130530"/>
                </a:lnTo>
                <a:lnTo>
                  <a:pt x="1036403" y="138462"/>
                </a:lnTo>
                <a:lnTo>
                  <a:pt x="1034399" y="138462"/>
                </a:lnTo>
                <a:lnTo>
                  <a:pt x="1034399" y="223073"/>
                </a:lnTo>
                <a:lnTo>
                  <a:pt x="1036294" y="274280"/>
                </a:lnTo>
                <a:lnTo>
                  <a:pt x="1041097" y="326016"/>
                </a:lnTo>
                <a:lnTo>
                  <a:pt x="1047487" y="377752"/>
                </a:lnTo>
                <a:lnTo>
                  <a:pt x="1054142" y="428959"/>
                </a:lnTo>
                <a:lnTo>
                  <a:pt x="1060238" y="477552"/>
                </a:lnTo>
                <a:lnTo>
                  <a:pt x="1067186" y="526027"/>
                </a:lnTo>
                <a:lnTo>
                  <a:pt x="1074898" y="574385"/>
                </a:lnTo>
                <a:lnTo>
                  <a:pt x="1083285" y="622625"/>
                </a:lnTo>
                <a:lnTo>
                  <a:pt x="1092261" y="670747"/>
                </a:lnTo>
                <a:lnTo>
                  <a:pt x="1101735" y="718752"/>
                </a:lnTo>
                <a:lnTo>
                  <a:pt x="1111621" y="766639"/>
                </a:lnTo>
                <a:lnTo>
                  <a:pt x="1121830" y="814409"/>
                </a:lnTo>
                <a:lnTo>
                  <a:pt x="1132275" y="862062"/>
                </a:lnTo>
                <a:lnTo>
                  <a:pt x="1142866" y="909597"/>
                </a:lnTo>
                <a:lnTo>
                  <a:pt x="1164136" y="1004314"/>
                </a:lnTo>
                <a:lnTo>
                  <a:pt x="1166692" y="1017446"/>
                </a:lnTo>
                <a:lnTo>
                  <a:pt x="1172861" y="1044769"/>
                </a:lnTo>
                <a:lnTo>
                  <a:pt x="1175417" y="1057901"/>
                </a:lnTo>
                <a:lnTo>
                  <a:pt x="1191987" y="1075793"/>
                </a:lnTo>
                <a:lnTo>
                  <a:pt x="1202211" y="1095271"/>
                </a:lnTo>
                <a:lnTo>
                  <a:pt x="1203974" y="1115807"/>
                </a:lnTo>
                <a:lnTo>
                  <a:pt x="1198700" y="1128410"/>
                </a:lnTo>
                <a:close/>
              </a:path>
              <a:path w="1449704" h="2219960">
                <a:moveTo>
                  <a:pt x="1034399" y="98977"/>
                </a:moveTo>
                <a:lnTo>
                  <a:pt x="1032416" y="81922"/>
                </a:lnTo>
                <a:lnTo>
                  <a:pt x="1033341" y="78882"/>
                </a:lnTo>
                <a:lnTo>
                  <a:pt x="1034796" y="85888"/>
                </a:lnTo>
                <a:lnTo>
                  <a:pt x="1034399" y="98977"/>
                </a:lnTo>
                <a:close/>
              </a:path>
              <a:path w="1449704" h="2219960">
                <a:moveTo>
                  <a:pt x="1034655" y="115899"/>
                </a:moveTo>
                <a:lnTo>
                  <a:pt x="1028758" y="115899"/>
                </a:lnTo>
                <a:lnTo>
                  <a:pt x="1031579" y="113079"/>
                </a:lnTo>
                <a:lnTo>
                  <a:pt x="1031579" y="110258"/>
                </a:lnTo>
                <a:lnTo>
                  <a:pt x="1034399" y="110258"/>
                </a:lnTo>
                <a:lnTo>
                  <a:pt x="1034399" y="113079"/>
                </a:lnTo>
                <a:lnTo>
                  <a:pt x="1034655" y="115899"/>
                </a:lnTo>
                <a:close/>
              </a:path>
              <a:path w="1449704" h="2219960">
                <a:moveTo>
                  <a:pt x="1035986" y="143221"/>
                </a:moveTo>
                <a:lnTo>
                  <a:pt x="1034399" y="138462"/>
                </a:lnTo>
                <a:lnTo>
                  <a:pt x="1036403" y="138462"/>
                </a:lnTo>
                <a:lnTo>
                  <a:pt x="1036514" y="140577"/>
                </a:lnTo>
                <a:lnTo>
                  <a:pt x="1035986" y="143221"/>
                </a:lnTo>
                <a:close/>
              </a:path>
              <a:path w="1449704" h="2219960">
                <a:moveTo>
                  <a:pt x="470414" y="2219952"/>
                </a:moveTo>
                <a:lnTo>
                  <a:pt x="427844" y="2216058"/>
                </a:lnTo>
                <a:lnTo>
                  <a:pt x="386596" y="2205354"/>
                </a:lnTo>
                <a:lnTo>
                  <a:pt x="349050" y="2188867"/>
                </a:lnTo>
                <a:lnTo>
                  <a:pt x="309778" y="2162737"/>
                </a:lnTo>
                <a:lnTo>
                  <a:pt x="276170" y="2130247"/>
                </a:lnTo>
                <a:lnTo>
                  <a:pt x="247622" y="2092557"/>
                </a:lnTo>
                <a:lnTo>
                  <a:pt x="223530" y="2050828"/>
                </a:lnTo>
                <a:lnTo>
                  <a:pt x="203293" y="2006221"/>
                </a:lnTo>
                <a:lnTo>
                  <a:pt x="186305" y="1959896"/>
                </a:lnTo>
                <a:lnTo>
                  <a:pt x="171963" y="1913013"/>
                </a:lnTo>
                <a:lnTo>
                  <a:pt x="159664" y="1866735"/>
                </a:lnTo>
                <a:lnTo>
                  <a:pt x="148804" y="1822220"/>
                </a:lnTo>
                <a:lnTo>
                  <a:pt x="137207" y="1770607"/>
                </a:lnTo>
                <a:lnTo>
                  <a:pt x="126083" y="1718995"/>
                </a:lnTo>
                <a:lnTo>
                  <a:pt x="115400" y="1667382"/>
                </a:lnTo>
                <a:lnTo>
                  <a:pt x="105123" y="1615769"/>
                </a:lnTo>
                <a:lnTo>
                  <a:pt x="95217" y="1564157"/>
                </a:lnTo>
                <a:lnTo>
                  <a:pt x="85651" y="1512544"/>
                </a:lnTo>
                <a:lnTo>
                  <a:pt x="76389" y="1460931"/>
                </a:lnTo>
                <a:lnTo>
                  <a:pt x="67397" y="1409318"/>
                </a:lnTo>
                <a:lnTo>
                  <a:pt x="58643" y="1357706"/>
                </a:lnTo>
                <a:lnTo>
                  <a:pt x="50092" y="1306093"/>
                </a:lnTo>
                <a:lnTo>
                  <a:pt x="42048" y="1257019"/>
                </a:lnTo>
                <a:lnTo>
                  <a:pt x="34816" y="1207944"/>
                </a:lnTo>
                <a:lnTo>
                  <a:pt x="28363" y="1158870"/>
                </a:lnTo>
                <a:lnTo>
                  <a:pt x="22655" y="1109796"/>
                </a:lnTo>
                <a:lnTo>
                  <a:pt x="17657" y="1060721"/>
                </a:lnTo>
                <a:lnTo>
                  <a:pt x="13337" y="1011647"/>
                </a:lnTo>
                <a:lnTo>
                  <a:pt x="9659" y="962573"/>
                </a:lnTo>
                <a:lnTo>
                  <a:pt x="6590" y="913498"/>
                </a:lnTo>
                <a:lnTo>
                  <a:pt x="4097" y="864424"/>
                </a:lnTo>
                <a:lnTo>
                  <a:pt x="2115" y="814409"/>
                </a:lnTo>
                <a:lnTo>
                  <a:pt x="698" y="770035"/>
                </a:lnTo>
                <a:lnTo>
                  <a:pt x="0" y="718752"/>
                </a:lnTo>
                <a:lnTo>
                  <a:pt x="1405" y="673484"/>
                </a:lnTo>
                <a:lnTo>
                  <a:pt x="6914" y="625505"/>
                </a:lnTo>
                <a:lnTo>
                  <a:pt x="18097" y="579894"/>
                </a:lnTo>
                <a:lnTo>
                  <a:pt x="36631" y="538279"/>
                </a:lnTo>
                <a:lnTo>
                  <a:pt x="64193" y="502289"/>
                </a:lnTo>
                <a:lnTo>
                  <a:pt x="99278" y="478433"/>
                </a:lnTo>
                <a:lnTo>
                  <a:pt x="139925" y="470325"/>
                </a:lnTo>
                <a:lnTo>
                  <a:pt x="182296" y="475848"/>
                </a:lnTo>
                <a:lnTo>
                  <a:pt x="222552" y="492888"/>
                </a:lnTo>
                <a:lnTo>
                  <a:pt x="256853" y="519329"/>
                </a:lnTo>
                <a:lnTo>
                  <a:pt x="281361" y="553056"/>
                </a:lnTo>
                <a:lnTo>
                  <a:pt x="299328" y="595591"/>
                </a:lnTo>
                <a:lnTo>
                  <a:pt x="312854" y="640544"/>
                </a:lnTo>
                <a:lnTo>
                  <a:pt x="323026" y="687224"/>
                </a:lnTo>
                <a:lnTo>
                  <a:pt x="330928" y="734940"/>
                </a:lnTo>
                <a:lnTo>
                  <a:pt x="337645" y="783002"/>
                </a:lnTo>
                <a:lnTo>
                  <a:pt x="344265" y="830718"/>
                </a:lnTo>
                <a:lnTo>
                  <a:pt x="351871" y="877398"/>
                </a:lnTo>
                <a:lnTo>
                  <a:pt x="362024" y="927871"/>
                </a:lnTo>
                <a:lnTo>
                  <a:pt x="372177" y="977938"/>
                </a:lnTo>
                <a:lnTo>
                  <a:pt x="382331" y="1027870"/>
                </a:lnTo>
                <a:lnTo>
                  <a:pt x="392484" y="1077937"/>
                </a:lnTo>
                <a:lnTo>
                  <a:pt x="402637" y="1128410"/>
                </a:lnTo>
                <a:lnTo>
                  <a:pt x="1198700" y="1128410"/>
                </a:lnTo>
                <a:lnTo>
                  <a:pt x="1195160" y="1136871"/>
                </a:lnTo>
                <a:lnTo>
                  <a:pt x="1207494" y="1185757"/>
                </a:lnTo>
                <a:lnTo>
                  <a:pt x="1220083" y="1234644"/>
                </a:lnTo>
                <a:lnTo>
                  <a:pt x="1232974" y="1283530"/>
                </a:lnTo>
                <a:lnTo>
                  <a:pt x="1240612" y="1311734"/>
                </a:lnTo>
                <a:lnTo>
                  <a:pt x="825692" y="1311734"/>
                </a:lnTo>
                <a:lnTo>
                  <a:pt x="783959" y="1319710"/>
                </a:lnTo>
                <a:lnTo>
                  <a:pt x="667752" y="1339937"/>
                </a:lnTo>
                <a:lnTo>
                  <a:pt x="618087" y="1349280"/>
                </a:lnTo>
                <a:lnTo>
                  <a:pt x="513469" y="1370080"/>
                </a:lnTo>
                <a:lnTo>
                  <a:pt x="459045" y="1379423"/>
                </a:lnTo>
                <a:lnTo>
                  <a:pt x="469764" y="1431115"/>
                </a:lnTo>
                <a:lnTo>
                  <a:pt x="480814" y="1482542"/>
                </a:lnTo>
                <a:lnTo>
                  <a:pt x="492261" y="1533705"/>
                </a:lnTo>
                <a:lnTo>
                  <a:pt x="504170" y="1584604"/>
                </a:lnTo>
                <a:lnTo>
                  <a:pt x="516609" y="1635239"/>
                </a:lnTo>
                <a:lnTo>
                  <a:pt x="529642" y="1685609"/>
                </a:lnTo>
                <a:lnTo>
                  <a:pt x="543336" y="1735714"/>
                </a:lnTo>
                <a:lnTo>
                  <a:pt x="557757" y="1785555"/>
                </a:lnTo>
                <a:lnTo>
                  <a:pt x="570815" y="1830138"/>
                </a:lnTo>
                <a:lnTo>
                  <a:pt x="584859" y="1874574"/>
                </a:lnTo>
                <a:lnTo>
                  <a:pt x="598459" y="1919058"/>
                </a:lnTo>
                <a:lnTo>
                  <a:pt x="610185" y="1963789"/>
                </a:lnTo>
                <a:lnTo>
                  <a:pt x="618605" y="2008964"/>
                </a:lnTo>
                <a:lnTo>
                  <a:pt x="622289" y="2054781"/>
                </a:lnTo>
                <a:lnTo>
                  <a:pt x="619805" y="2101436"/>
                </a:lnTo>
                <a:lnTo>
                  <a:pt x="606320" y="2146953"/>
                </a:lnTo>
                <a:lnTo>
                  <a:pt x="582259" y="2180539"/>
                </a:lnTo>
                <a:lnTo>
                  <a:pt x="550001" y="2203217"/>
                </a:lnTo>
                <a:lnTo>
                  <a:pt x="511926" y="2216013"/>
                </a:lnTo>
                <a:lnTo>
                  <a:pt x="470414" y="2219952"/>
                </a:lnTo>
                <a:close/>
              </a:path>
              <a:path w="1449704" h="2219960">
                <a:moveTo>
                  <a:pt x="1259720" y="2160003"/>
                </a:moveTo>
                <a:lnTo>
                  <a:pt x="1216737" y="2154059"/>
                </a:lnTo>
                <a:lnTo>
                  <a:pt x="1172597" y="2138101"/>
                </a:lnTo>
                <a:lnTo>
                  <a:pt x="1133791" y="2115354"/>
                </a:lnTo>
                <a:lnTo>
                  <a:pt x="1099160" y="2086700"/>
                </a:lnTo>
                <a:lnTo>
                  <a:pt x="1068372" y="2052939"/>
                </a:lnTo>
                <a:lnTo>
                  <a:pt x="1041096" y="2014873"/>
                </a:lnTo>
                <a:lnTo>
                  <a:pt x="1017002" y="1973301"/>
                </a:lnTo>
                <a:lnTo>
                  <a:pt x="995757" y="1929027"/>
                </a:lnTo>
                <a:lnTo>
                  <a:pt x="977032" y="1882849"/>
                </a:lnTo>
                <a:lnTo>
                  <a:pt x="960493" y="1835571"/>
                </a:lnTo>
                <a:lnTo>
                  <a:pt x="945811" y="1787992"/>
                </a:lnTo>
                <a:lnTo>
                  <a:pt x="932654" y="1740913"/>
                </a:lnTo>
                <a:lnTo>
                  <a:pt x="920691" y="1695137"/>
                </a:lnTo>
                <a:lnTo>
                  <a:pt x="909591" y="1651463"/>
                </a:lnTo>
                <a:lnTo>
                  <a:pt x="899022" y="1610693"/>
                </a:lnTo>
                <a:lnTo>
                  <a:pt x="886343" y="1561127"/>
                </a:lnTo>
                <a:lnTo>
                  <a:pt x="873743" y="1511249"/>
                </a:lnTo>
                <a:lnTo>
                  <a:pt x="861230" y="1460931"/>
                </a:lnTo>
                <a:lnTo>
                  <a:pt x="849091" y="1411178"/>
                </a:lnTo>
                <a:lnTo>
                  <a:pt x="837195" y="1361299"/>
                </a:lnTo>
                <a:lnTo>
                  <a:pt x="825692" y="1311734"/>
                </a:lnTo>
                <a:lnTo>
                  <a:pt x="1240612" y="1311734"/>
                </a:lnTo>
                <a:lnTo>
                  <a:pt x="1246213" y="1332416"/>
                </a:lnTo>
                <a:lnTo>
                  <a:pt x="1259846" y="1381303"/>
                </a:lnTo>
                <a:lnTo>
                  <a:pt x="1273921" y="1430189"/>
                </a:lnTo>
                <a:lnTo>
                  <a:pt x="1288483" y="1479075"/>
                </a:lnTo>
                <a:lnTo>
                  <a:pt x="1303580" y="1527962"/>
                </a:lnTo>
                <a:lnTo>
                  <a:pt x="1319256" y="1576848"/>
                </a:lnTo>
                <a:lnTo>
                  <a:pt x="1334282" y="1616356"/>
                </a:lnTo>
                <a:lnTo>
                  <a:pt x="1353603" y="1662272"/>
                </a:lnTo>
                <a:lnTo>
                  <a:pt x="1375245" y="1712852"/>
                </a:lnTo>
                <a:lnTo>
                  <a:pt x="1397236" y="1766358"/>
                </a:lnTo>
                <a:lnTo>
                  <a:pt x="1417601" y="1821048"/>
                </a:lnTo>
                <a:lnTo>
                  <a:pt x="1434369" y="1875180"/>
                </a:lnTo>
                <a:lnTo>
                  <a:pt x="1445565" y="1927015"/>
                </a:lnTo>
                <a:lnTo>
                  <a:pt x="1449217" y="1974810"/>
                </a:lnTo>
                <a:lnTo>
                  <a:pt x="1443352" y="2016825"/>
                </a:lnTo>
                <a:lnTo>
                  <a:pt x="1426050" y="2059169"/>
                </a:lnTo>
                <a:lnTo>
                  <a:pt x="1402236" y="2094870"/>
                </a:lnTo>
                <a:lnTo>
                  <a:pt x="1372804" y="2123366"/>
                </a:lnTo>
                <a:lnTo>
                  <a:pt x="1338646" y="2144094"/>
                </a:lnTo>
                <a:lnTo>
                  <a:pt x="1300654" y="2156494"/>
                </a:lnTo>
                <a:lnTo>
                  <a:pt x="1259720" y="2160003"/>
                </a:lnTo>
                <a:close/>
              </a:path>
            </a:pathLst>
          </a:custGeom>
          <a:solidFill>
            <a:srgbClr val="C8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601323" y="3953236"/>
            <a:ext cx="1293495" cy="2028189"/>
          </a:xfrm>
          <a:custGeom>
            <a:avLst/>
            <a:gdLst/>
            <a:ahLst/>
            <a:cxnLst/>
            <a:rect l="l" t="t" r="r" b="b"/>
            <a:pathLst>
              <a:path w="1293495" h="2028189">
                <a:moveTo>
                  <a:pt x="184311" y="1903212"/>
                </a:moveTo>
                <a:lnTo>
                  <a:pt x="105978" y="1892666"/>
                </a:lnTo>
                <a:lnTo>
                  <a:pt x="69350" y="1872848"/>
                </a:lnTo>
                <a:lnTo>
                  <a:pt x="42165" y="1845042"/>
                </a:lnTo>
                <a:lnTo>
                  <a:pt x="23051" y="1810754"/>
                </a:lnTo>
                <a:lnTo>
                  <a:pt x="10639" y="1771492"/>
                </a:lnTo>
                <a:lnTo>
                  <a:pt x="3557" y="1728761"/>
                </a:lnTo>
                <a:lnTo>
                  <a:pt x="435" y="1684067"/>
                </a:lnTo>
                <a:lnTo>
                  <a:pt x="0" y="1632606"/>
                </a:lnTo>
                <a:lnTo>
                  <a:pt x="587" y="1594813"/>
                </a:lnTo>
                <a:lnTo>
                  <a:pt x="1154" y="1550082"/>
                </a:lnTo>
                <a:lnTo>
                  <a:pt x="1671" y="1502147"/>
                </a:lnTo>
                <a:lnTo>
                  <a:pt x="3324" y="1450229"/>
                </a:lnTo>
                <a:lnTo>
                  <a:pt x="6040" y="1398774"/>
                </a:lnTo>
                <a:lnTo>
                  <a:pt x="9799" y="1347395"/>
                </a:lnTo>
                <a:lnTo>
                  <a:pt x="14575" y="1296117"/>
                </a:lnTo>
                <a:lnTo>
                  <a:pt x="20343" y="1244967"/>
                </a:lnTo>
                <a:lnTo>
                  <a:pt x="27077" y="1193970"/>
                </a:lnTo>
                <a:lnTo>
                  <a:pt x="34752" y="1143150"/>
                </a:lnTo>
                <a:lnTo>
                  <a:pt x="43343" y="1092534"/>
                </a:lnTo>
                <a:lnTo>
                  <a:pt x="52823" y="1042147"/>
                </a:lnTo>
                <a:lnTo>
                  <a:pt x="63168" y="992014"/>
                </a:lnTo>
                <a:lnTo>
                  <a:pt x="72083" y="951261"/>
                </a:lnTo>
                <a:lnTo>
                  <a:pt x="81935" y="909021"/>
                </a:lnTo>
                <a:lnTo>
                  <a:pt x="92767" y="865513"/>
                </a:lnTo>
                <a:lnTo>
                  <a:pt x="104622" y="820956"/>
                </a:lnTo>
                <a:lnTo>
                  <a:pt x="117545" y="775568"/>
                </a:lnTo>
                <a:lnTo>
                  <a:pt x="131577" y="729568"/>
                </a:lnTo>
                <a:lnTo>
                  <a:pt x="146763" y="683174"/>
                </a:lnTo>
                <a:lnTo>
                  <a:pt x="163145" y="636607"/>
                </a:lnTo>
                <a:lnTo>
                  <a:pt x="180768" y="590084"/>
                </a:lnTo>
                <a:lnTo>
                  <a:pt x="199674" y="543824"/>
                </a:lnTo>
                <a:lnTo>
                  <a:pt x="219906" y="498046"/>
                </a:lnTo>
                <a:lnTo>
                  <a:pt x="241509" y="452968"/>
                </a:lnTo>
                <a:lnTo>
                  <a:pt x="264525" y="408811"/>
                </a:lnTo>
                <a:lnTo>
                  <a:pt x="288997" y="365791"/>
                </a:lnTo>
                <a:lnTo>
                  <a:pt x="314970" y="324129"/>
                </a:lnTo>
                <a:lnTo>
                  <a:pt x="342486" y="284042"/>
                </a:lnTo>
                <a:lnTo>
                  <a:pt x="371589" y="245750"/>
                </a:lnTo>
                <a:lnTo>
                  <a:pt x="402321" y="209471"/>
                </a:lnTo>
                <a:lnTo>
                  <a:pt x="434727" y="175424"/>
                </a:lnTo>
                <a:lnTo>
                  <a:pt x="468849" y="143828"/>
                </a:lnTo>
                <a:lnTo>
                  <a:pt x="504732" y="114902"/>
                </a:lnTo>
                <a:lnTo>
                  <a:pt x="542417" y="88864"/>
                </a:lnTo>
                <a:lnTo>
                  <a:pt x="581949" y="65934"/>
                </a:lnTo>
                <a:lnTo>
                  <a:pt x="623371" y="46329"/>
                </a:lnTo>
                <a:lnTo>
                  <a:pt x="666726" y="30269"/>
                </a:lnTo>
                <a:lnTo>
                  <a:pt x="713999" y="16713"/>
                </a:lnTo>
                <a:lnTo>
                  <a:pt x="763083" y="6638"/>
                </a:lnTo>
                <a:lnTo>
                  <a:pt x="813072" y="812"/>
                </a:lnTo>
                <a:lnTo>
                  <a:pt x="863061" y="0"/>
                </a:lnTo>
                <a:lnTo>
                  <a:pt x="912144" y="4967"/>
                </a:lnTo>
                <a:lnTo>
                  <a:pt x="959417" y="16481"/>
                </a:lnTo>
                <a:lnTo>
                  <a:pt x="1003974" y="35306"/>
                </a:lnTo>
                <a:lnTo>
                  <a:pt x="1044910" y="62210"/>
                </a:lnTo>
                <a:lnTo>
                  <a:pt x="1081320" y="97958"/>
                </a:lnTo>
                <a:lnTo>
                  <a:pt x="1108788" y="136499"/>
                </a:lnTo>
                <a:lnTo>
                  <a:pt x="1131429" y="178360"/>
                </a:lnTo>
                <a:lnTo>
                  <a:pt x="1149844" y="222890"/>
                </a:lnTo>
                <a:lnTo>
                  <a:pt x="1164639" y="269439"/>
                </a:lnTo>
                <a:lnTo>
                  <a:pt x="1165470" y="272821"/>
                </a:lnTo>
                <a:lnTo>
                  <a:pt x="782361" y="272821"/>
                </a:lnTo>
                <a:lnTo>
                  <a:pt x="782361" y="275641"/>
                </a:lnTo>
                <a:lnTo>
                  <a:pt x="779541" y="275641"/>
                </a:lnTo>
                <a:lnTo>
                  <a:pt x="745009" y="311714"/>
                </a:lnTo>
                <a:lnTo>
                  <a:pt x="712449" y="349878"/>
                </a:lnTo>
                <a:lnTo>
                  <a:pt x="681798" y="389967"/>
                </a:lnTo>
                <a:lnTo>
                  <a:pt x="652998" y="431816"/>
                </a:lnTo>
                <a:lnTo>
                  <a:pt x="625987" y="475260"/>
                </a:lnTo>
                <a:lnTo>
                  <a:pt x="600707" y="520133"/>
                </a:lnTo>
                <a:lnTo>
                  <a:pt x="577096" y="566269"/>
                </a:lnTo>
                <a:lnTo>
                  <a:pt x="555095" y="613503"/>
                </a:lnTo>
                <a:lnTo>
                  <a:pt x="534643" y="661670"/>
                </a:lnTo>
                <a:lnTo>
                  <a:pt x="515680" y="710604"/>
                </a:lnTo>
                <a:lnTo>
                  <a:pt x="498146" y="760140"/>
                </a:lnTo>
                <a:lnTo>
                  <a:pt x="481981" y="810111"/>
                </a:lnTo>
                <a:lnTo>
                  <a:pt x="467124" y="860354"/>
                </a:lnTo>
                <a:lnTo>
                  <a:pt x="453516" y="910702"/>
                </a:lnTo>
                <a:lnTo>
                  <a:pt x="441097" y="960990"/>
                </a:lnTo>
                <a:lnTo>
                  <a:pt x="1254195" y="960990"/>
                </a:lnTo>
                <a:lnTo>
                  <a:pt x="1254993" y="970200"/>
                </a:lnTo>
                <a:lnTo>
                  <a:pt x="1258885" y="1021641"/>
                </a:lnTo>
                <a:lnTo>
                  <a:pt x="1262132" y="1073101"/>
                </a:lnTo>
                <a:lnTo>
                  <a:pt x="1264644" y="1124571"/>
                </a:lnTo>
                <a:lnTo>
                  <a:pt x="1266520" y="1175337"/>
                </a:lnTo>
                <a:lnTo>
                  <a:pt x="861331" y="1175337"/>
                </a:lnTo>
                <a:lnTo>
                  <a:pt x="809519" y="1177321"/>
                </a:lnTo>
                <a:lnTo>
                  <a:pt x="684045" y="1177321"/>
                </a:lnTo>
                <a:lnTo>
                  <a:pt x="641343" y="1178158"/>
                </a:lnTo>
                <a:lnTo>
                  <a:pt x="393151" y="1178158"/>
                </a:lnTo>
                <a:lnTo>
                  <a:pt x="390330" y="1180978"/>
                </a:lnTo>
                <a:lnTo>
                  <a:pt x="390330" y="1186619"/>
                </a:lnTo>
                <a:lnTo>
                  <a:pt x="383076" y="1237749"/>
                </a:lnTo>
                <a:lnTo>
                  <a:pt x="377764" y="1289562"/>
                </a:lnTo>
                <a:lnTo>
                  <a:pt x="373722" y="1341596"/>
                </a:lnTo>
                <a:lnTo>
                  <a:pt x="370211" y="1394268"/>
                </a:lnTo>
                <a:lnTo>
                  <a:pt x="366616" y="1446236"/>
                </a:lnTo>
                <a:lnTo>
                  <a:pt x="362171" y="1498357"/>
                </a:lnTo>
                <a:lnTo>
                  <a:pt x="356205" y="1550082"/>
                </a:lnTo>
                <a:lnTo>
                  <a:pt x="348025" y="1601213"/>
                </a:lnTo>
                <a:lnTo>
                  <a:pt x="342214" y="1643962"/>
                </a:lnTo>
                <a:lnTo>
                  <a:pt x="337266" y="1691255"/>
                </a:lnTo>
                <a:lnTo>
                  <a:pt x="330750" y="1740116"/>
                </a:lnTo>
                <a:lnTo>
                  <a:pt x="320231" y="1787587"/>
                </a:lnTo>
                <a:lnTo>
                  <a:pt x="303304" y="1830628"/>
                </a:lnTo>
                <a:lnTo>
                  <a:pt x="277516" y="1866327"/>
                </a:lnTo>
                <a:lnTo>
                  <a:pt x="220756" y="1898409"/>
                </a:lnTo>
                <a:lnTo>
                  <a:pt x="184311" y="1903212"/>
                </a:lnTo>
                <a:close/>
              </a:path>
              <a:path w="1293495" h="2028189">
                <a:moveTo>
                  <a:pt x="1250532" y="918684"/>
                </a:moveTo>
                <a:lnTo>
                  <a:pt x="850050" y="918684"/>
                </a:lnTo>
                <a:lnTo>
                  <a:pt x="847890" y="875938"/>
                </a:lnTo>
                <a:lnTo>
                  <a:pt x="845467" y="832663"/>
                </a:lnTo>
                <a:lnTo>
                  <a:pt x="842514" y="789388"/>
                </a:lnTo>
                <a:lnTo>
                  <a:pt x="838768" y="746642"/>
                </a:lnTo>
                <a:lnTo>
                  <a:pt x="832599" y="648458"/>
                </a:lnTo>
                <a:lnTo>
                  <a:pt x="829250" y="598903"/>
                </a:lnTo>
                <a:lnTo>
                  <a:pt x="825372" y="549216"/>
                </a:lnTo>
                <a:lnTo>
                  <a:pt x="820700" y="499529"/>
                </a:lnTo>
                <a:lnTo>
                  <a:pt x="814972" y="449975"/>
                </a:lnTo>
                <a:lnTo>
                  <a:pt x="807921" y="400684"/>
                </a:lnTo>
                <a:lnTo>
                  <a:pt x="799283" y="351791"/>
                </a:lnTo>
                <a:lnTo>
                  <a:pt x="795449" y="333899"/>
                </a:lnTo>
                <a:lnTo>
                  <a:pt x="791880" y="314421"/>
                </a:lnTo>
                <a:lnTo>
                  <a:pt x="787781" y="293885"/>
                </a:lnTo>
                <a:lnTo>
                  <a:pt x="782361" y="272821"/>
                </a:lnTo>
                <a:lnTo>
                  <a:pt x="1165470" y="272821"/>
                </a:lnTo>
                <a:lnTo>
                  <a:pt x="1176415" y="317358"/>
                </a:lnTo>
                <a:lnTo>
                  <a:pt x="1185778" y="365997"/>
                </a:lnTo>
                <a:lnTo>
                  <a:pt x="1193330" y="414705"/>
                </a:lnTo>
                <a:lnTo>
                  <a:pt x="1199675" y="462833"/>
                </a:lnTo>
                <a:lnTo>
                  <a:pt x="1205416" y="509731"/>
                </a:lnTo>
                <a:lnTo>
                  <a:pt x="1211159" y="560555"/>
                </a:lnTo>
                <a:lnTo>
                  <a:pt x="1217050" y="611486"/>
                </a:lnTo>
                <a:lnTo>
                  <a:pt x="1222999" y="662516"/>
                </a:lnTo>
                <a:lnTo>
                  <a:pt x="1228919" y="713633"/>
                </a:lnTo>
                <a:lnTo>
                  <a:pt x="1234721" y="764829"/>
                </a:lnTo>
                <a:lnTo>
                  <a:pt x="1240318" y="816093"/>
                </a:lnTo>
                <a:lnTo>
                  <a:pt x="1245621" y="867417"/>
                </a:lnTo>
                <a:lnTo>
                  <a:pt x="1250532" y="918684"/>
                </a:lnTo>
                <a:close/>
              </a:path>
              <a:path w="1293495" h="2028189">
                <a:moveTo>
                  <a:pt x="1254195" y="960990"/>
                </a:moveTo>
                <a:lnTo>
                  <a:pt x="441097" y="960990"/>
                </a:lnTo>
                <a:lnTo>
                  <a:pt x="469036" y="956318"/>
                </a:lnTo>
                <a:lnTo>
                  <a:pt x="525972" y="945918"/>
                </a:lnTo>
                <a:lnTo>
                  <a:pt x="604443" y="933112"/>
                </a:lnTo>
                <a:lnTo>
                  <a:pt x="654505" y="925996"/>
                </a:lnTo>
                <a:lnTo>
                  <a:pt x="704096" y="920447"/>
                </a:lnTo>
                <a:lnTo>
                  <a:pt x="753217" y="917013"/>
                </a:lnTo>
                <a:lnTo>
                  <a:pt x="801869" y="916242"/>
                </a:lnTo>
                <a:lnTo>
                  <a:pt x="850050" y="918684"/>
                </a:lnTo>
                <a:lnTo>
                  <a:pt x="1250532" y="918684"/>
                </a:lnTo>
                <a:lnTo>
                  <a:pt x="1254195" y="960990"/>
                </a:lnTo>
                <a:close/>
              </a:path>
              <a:path w="1293495" h="2028189">
                <a:moveTo>
                  <a:pt x="1118690" y="2027793"/>
                </a:moveTo>
                <a:lnTo>
                  <a:pt x="1071294" y="2023045"/>
                </a:lnTo>
                <a:lnTo>
                  <a:pt x="1026675" y="2010430"/>
                </a:lnTo>
                <a:lnTo>
                  <a:pt x="988402" y="1990809"/>
                </a:lnTo>
                <a:lnTo>
                  <a:pt x="960044" y="1965040"/>
                </a:lnTo>
                <a:lnTo>
                  <a:pt x="932919" y="1925375"/>
                </a:lnTo>
                <a:lnTo>
                  <a:pt x="911062" y="1882229"/>
                </a:lnTo>
                <a:lnTo>
                  <a:pt x="893934" y="1836125"/>
                </a:lnTo>
                <a:lnTo>
                  <a:pt x="880993" y="1787566"/>
                </a:lnTo>
                <a:lnTo>
                  <a:pt x="871710" y="1737138"/>
                </a:lnTo>
                <a:lnTo>
                  <a:pt x="865536" y="1685304"/>
                </a:lnTo>
                <a:lnTo>
                  <a:pt x="861933" y="1632606"/>
                </a:lnTo>
                <a:lnTo>
                  <a:pt x="860365" y="1579570"/>
                </a:lnTo>
                <a:lnTo>
                  <a:pt x="860290" y="1526719"/>
                </a:lnTo>
                <a:lnTo>
                  <a:pt x="861171" y="1474576"/>
                </a:lnTo>
                <a:lnTo>
                  <a:pt x="862467" y="1423666"/>
                </a:lnTo>
                <a:lnTo>
                  <a:pt x="863641" y="1374511"/>
                </a:lnTo>
                <a:lnTo>
                  <a:pt x="864000" y="1341596"/>
                </a:lnTo>
                <a:lnTo>
                  <a:pt x="864082" y="1286389"/>
                </a:lnTo>
                <a:lnTo>
                  <a:pt x="863799" y="1251487"/>
                </a:lnTo>
                <a:lnTo>
                  <a:pt x="862962" y="1213412"/>
                </a:lnTo>
                <a:lnTo>
                  <a:pt x="861331" y="1175337"/>
                </a:lnTo>
                <a:lnTo>
                  <a:pt x="1266520" y="1175337"/>
                </a:lnTo>
                <a:lnTo>
                  <a:pt x="1268433" y="1232450"/>
                </a:lnTo>
                <a:lnTo>
                  <a:pt x="1270191" y="1289562"/>
                </a:lnTo>
                <a:lnTo>
                  <a:pt x="1273292" y="1394268"/>
                </a:lnTo>
                <a:lnTo>
                  <a:pt x="1275023" y="1450229"/>
                </a:lnTo>
                <a:lnTo>
                  <a:pt x="1276751" y="1502147"/>
                </a:lnTo>
                <a:lnTo>
                  <a:pt x="1278745" y="1556087"/>
                </a:lnTo>
                <a:lnTo>
                  <a:pt x="1281841" y="1605906"/>
                </a:lnTo>
                <a:lnTo>
                  <a:pt x="1286061" y="1655857"/>
                </a:lnTo>
                <a:lnTo>
                  <a:pt x="1290148" y="1705809"/>
                </a:lnTo>
                <a:lnTo>
                  <a:pt x="1292847" y="1755628"/>
                </a:lnTo>
                <a:lnTo>
                  <a:pt x="1292902" y="1805182"/>
                </a:lnTo>
                <a:lnTo>
                  <a:pt x="1289057" y="1854340"/>
                </a:lnTo>
                <a:lnTo>
                  <a:pt x="1280056" y="1902970"/>
                </a:lnTo>
                <a:lnTo>
                  <a:pt x="1264644" y="1950938"/>
                </a:lnTo>
                <a:lnTo>
                  <a:pt x="1241838" y="1986248"/>
                </a:lnTo>
                <a:lnTo>
                  <a:pt x="1207531" y="2010254"/>
                </a:lnTo>
                <a:lnTo>
                  <a:pt x="1165292" y="2023816"/>
                </a:lnTo>
                <a:lnTo>
                  <a:pt x="1118690" y="2027793"/>
                </a:lnTo>
                <a:close/>
              </a:path>
              <a:path w="1293495" h="2028189">
                <a:moveTo>
                  <a:pt x="737588" y="1177805"/>
                </a:moveTo>
                <a:lnTo>
                  <a:pt x="684045" y="1177321"/>
                </a:lnTo>
                <a:lnTo>
                  <a:pt x="809519" y="1177321"/>
                </a:lnTo>
                <a:lnTo>
                  <a:pt x="798005" y="1177761"/>
                </a:lnTo>
                <a:lnTo>
                  <a:pt x="737588" y="1177805"/>
                </a:lnTo>
                <a:close/>
              </a:path>
              <a:path w="1293495" h="2028189">
                <a:moveTo>
                  <a:pt x="492292" y="1185874"/>
                </a:moveTo>
                <a:lnTo>
                  <a:pt x="442518" y="1184114"/>
                </a:lnTo>
                <a:lnTo>
                  <a:pt x="393151" y="1178158"/>
                </a:lnTo>
                <a:lnTo>
                  <a:pt x="641343" y="1178158"/>
                </a:lnTo>
                <a:lnTo>
                  <a:pt x="591975" y="1181678"/>
                </a:lnTo>
                <a:lnTo>
                  <a:pt x="542201" y="1184656"/>
                </a:lnTo>
                <a:lnTo>
                  <a:pt x="492292" y="1185874"/>
                </a:lnTo>
                <a:close/>
              </a:path>
            </a:pathLst>
          </a:custGeom>
          <a:solidFill>
            <a:srgbClr val="C8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84123" y="4060880"/>
            <a:ext cx="1227455" cy="2069464"/>
          </a:xfrm>
          <a:custGeom>
            <a:avLst/>
            <a:gdLst/>
            <a:ahLst/>
            <a:cxnLst/>
            <a:rect l="l" t="t" r="r" b="b"/>
            <a:pathLst>
              <a:path w="1227454" h="2069464">
                <a:moveTo>
                  <a:pt x="1160986" y="1121280"/>
                </a:moveTo>
                <a:lnTo>
                  <a:pt x="829486" y="1121280"/>
                </a:lnTo>
                <a:lnTo>
                  <a:pt x="829605" y="1076154"/>
                </a:lnTo>
                <a:lnTo>
                  <a:pt x="830537" y="995399"/>
                </a:lnTo>
                <a:lnTo>
                  <a:pt x="831793" y="943025"/>
                </a:lnTo>
                <a:lnTo>
                  <a:pt x="833419" y="891726"/>
                </a:lnTo>
                <a:lnTo>
                  <a:pt x="835419" y="839820"/>
                </a:lnTo>
                <a:lnTo>
                  <a:pt x="837725" y="787900"/>
                </a:lnTo>
                <a:lnTo>
                  <a:pt x="840284" y="735994"/>
                </a:lnTo>
                <a:lnTo>
                  <a:pt x="843048" y="684125"/>
                </a:lnTo>
                <a:lnTo>
                  <a:pt x="846090" y="630144"/>
                </a:lnTo>
                <a:lnTo>
                  <a:pt x="849030" y="579770"/>
                </a:lnTo>
                <a:lnTo>
                  <a:pt x="852049" y="529003"/>
                </a:lnTo>
                <a:lnTo>
                  <a:pt x="855477" y="476461"/>
                </a:lnTo>
                <a:lnTo>
                  <a:pt x="858580" y="424127"/>
                </a:lnTo>
                <a:lnTo>
                  <a:pt x="861868" y="372003"/>
                </a:lnTo>
                <a:lnTo>
                  <a:pt x="865853" y="320087"/>
                </a:lnTo>
                <a:lnTo>
                  <a:pt x="871045" y="268380"/>
                </a:lnTo>
                <a:lnTo>
                  <a:pt x="877955" y="216883"/>
                </a:lnTo>
                <a:lnTo>
                  <a:pt x="887093" y="165594"/>
                </a:lnTo>
                <a:lnTo>
                  <a:pt x="898970" y="114514"/>
                </a:lnTo>
                <a:lnTo>
                  <a:pt x="914097" y="63643"/>
                </a:lnTo>
                <a:lnTo>
                  <a:pt x="934004" y="24487"/>
                </a:lnTo>
                <a:lnTo>
                  <a:pt x="990543" y="0"/>
                </a:lnTo>
                <a:lnTo>
                  <a:pt x="1021550" y="8946"/>
                </a:lnTo>
                <a:lnTo>
                  <a:pt x="1050634" y="28203"/>
                </a:lnTo>
                <a:lnTo>
                  <a:pt x="1074981" y="54910"/>
                </a:lnTo>
                <a:lnTo>
                  <a:pt x="1091780" y="86206"/>
                </a:lnTo>
                <a:lnTo>
                  <a:pt x="1094600" y="86206"/>
                </a:lnTo>
                <a:lnTo>
                  <a:pt x="1094600" y="91846"/>
                </a:lnTo>
                <a:lnTo>
                  <a:pt x="1107208" y="138329"/>
                </a:lnTo>
                <a:lnTo>
                  <a:pt x="1118043" y="185505"/>
                </a:lnTo>
                <a:lnTo>
                  <a:pt x="1127237" y="233307"/>
                </a:lnTo>
                <a:lnTo>
                  <a:pt x="1134920" y="281668"/>
                </a:lnTo>
                <a:lnTo>
                  <a:pt x="1141225" y="330520"/>
                </a:lnTo>
                <a:lnTo>
                  <a:pt x="1146281" y="379794"/>
                </a:lnTo>
                <a:lnTo>
                  <a:pt x="1150220" y="429424"/>
                </a:lnTo>
                <a:lnTo>
                  <a:pt x="1153174" y="479342"/>
                </a:lnTo>
                <a:lnTo>
                  <a:pt x="1155273" y="529480"/>
                </a:lnTo>
                <a:lnTo>
                  <a:pt x="1156661" y="580604"/>
                </a:lnTo>
                <a:lnTo>
                  <a:pt x="1157432" y="630144"/>
                </a:lnTo>
                <a:lnTo>
                  <a:pt x="1157754" y="680536"/>
                </a:lnTo>
                <a:lnTo>
                  <a:pt x="1157691" y="744372"/>
                </a:lnTo>
                <a:lnTo>
                  <a:pt x="1157484" y="791297"/>
                </a:lnTo>
                <a:lnTo>
                  <a:pt x="1157219" y="841996"/>
                </a:lnTo>
                <a:lnTo>
                  <a:pt x="1157102" y="869748"/>
                </a:lnTo>
                <a:lnTo>
                  <a:pt x="1157227" y="960297"/>
                </a:lnTo>
                <a:lnTo>
                  <a:pt x="1157348" y="979449"/>
                </a:lnTo>
                <a:lnTo>
                  <a:pt x="1158114" y="1028064"/>
                </a:lnTo>
                <a:lnTo>
                  <a:pt x="1159469" y="1076154"/>
                </a:lnTo>
                <a:lnTo>
                  <a:pt x="1160986" y="1121280"/>
                </a:lnTo>
                <a:close/>
              </a:path>
              <a:path w="1227454" h="2069464">
                <a:moveTo>
                  <a:pt x="128901" y="2002556"/>
                </a:moveTo>
                <a:lnTo>
                  <a:pt x="86408" y="1994359"/>
                </a:lnTo>
                <a:lnTo>
                  <a:pt x="32028" y="1952582"/>
                </a:lnTo>
                <a:lnTo>
                  <a:pt x="8319" y="1882250"/>
                </a:lnTo>
                <a:lnTo>
                  <a:pt x="4166" y="1838358"/>
                </a:lnTo>
                <a:lnTo>
                  <a:pt x="3119" y="1789706"/>
                </a:lnTo>
                <a:lnTo>
                  <a:pt x="3256" y="1730479"/>
                </a:lnTo>
                <a:lnTo>
                  <a:pt x="3447" y="1689949"/>
                </a:lnTo>
                <a:lnTo>
                  <a:pt x="4048" y="1591577"/>
                </a:lnTo>
                <a:lnTo>
                  <a:pt x="4196" y="1559961"/>
                </a:lnTo>
                <a:lnTo>
                  <a:pt x="4256" y="1443386"/>
                </a:lnTo>
                <a:lnTo>
                  <a:pt x="3862" y="1393818"/>
                </a:lnTo>
                <a:lnTo>
                  <a:pt x="2356" y="1294089"/>
                </a:lnTo>
                <a:lnTo>
                  <a:pt x="1631" y="1244077"/>
                </a:lnTo>
                <a:lnTo>
                  <a:pt x="983" y="1194039"/>
                </a:lnTo>
                <a:lnTo>
                  <a:pt x="449" y="1143963"/>
                </a:lnTo>
                <a:lnTo>
                  <a:pt x="105" y="1098717"/>
                </a:lnTo>
                <a:lnTo>
                  <a:pt x="0" y="979449"/>
                </a:lnTo>
                <a:lnTo>
                  <a:pt x="220" y="943025"/>
                </a:lnTo>
                <a:lnTo>
                  <a:pt x="846" y="891726"/>
                </a:lnTo>
                <a:lnTo>
                  <a:pt x="1784" y="841996"/>
                </a:lnTo>
                <a:lnTo>
                  <a:pt x="3119" y="791297"/>
                </a:lnTo>
                <a:lnTo>
                  <a:pt x="4585" y="744372"/>
                </a:lnTo>
                <a:lnTo>
                  <a:pt x="5719" y="693768"/>
                </a:lnTo>
                <a:lnTo>
                  <a:pt x="6984" y="646832"/>
                </a:lnTo>
                <a:lnTo>
                  <a:pt x="9216" y="597191"/>
                </a:lnTo>
                <a:lnTo>
                  <a:pt x="13004" y="547620"/>
                </a:lnTo>
                <a:lnTo>
                  <a:pt x="18997" y="498606"/>
                </a:lnTo>
                <a:lnTo>
                  <a:pt x="27845" y="450636"/>
                </a:lnTo>
                <a:lnTo>
                  <a:pt x="40198" y="404199"/>
                </a:lnTo>
                <a:lnTo>
                  <a:pt x="56706" y="359781"/>
                </a:lnTo>
                <a:lnTo>
                  <a:pt x="90550" y="325937"/>
                </a:lnTo>
                <a:lnTo>
                  <a:pt x="103727" y="307648"/>
                </a:lnTo>
                <a:lnTo>
                  <a:pt x="121927" y="295970"/>
                </a:lnTo>
                <a:lnTo>
                  <a:pt x="144886" y="292225"/>
                </a:lnTo>
                <a:lnTo>
                  <a:pt x="172341" y="297733"/>
                </a:lnTo>
                <a:lnTo>
                  <a:pt x="219211" y="297733"/>
                </a:lnTo>
                <a:lnTo>
                  <a:pt x="268233" y="325937"/>
                </a:lnTo>
                <a:lnTo>
                  <a:pt x="286081" y="364012"/>
                </a:lnTo>
                <a:lnTo>
                  <a:pt x="290796" y="376703"/>
                </a:lnTo>
                <a:lnTo>
                  <a:pt x="327889" y="410124"/>
                </a:lnTo>
                <a:lnTo>
                  <a:pt x="363638" y="445891"/>
                </a:lnTo>
                <a:lnTo>
                  <a:pt x="398128" y="483719"/>
                </a:lnTo>
                <a:lnTo>
                  <a:pt x="431445" y="523322"/>
                </a:lnTo>
                <a:lnTo>
                  <a:pt x="463674" y="564414"/>
                </a:lnTo>
                <a:lnTo>
                  <a:pt x="494900" y="606710"/>
                </a:lnTo>
                <a:lnTo>
                  <a:pt x="525209" y="649923"/>
                </a:lnTo>
                <a:lnTo>
                  <a:pt x="554686" y="693768"/>
                </a:lnTo>
                <a:lnTo>
                  <a:pt x="583415" y="737958"/>
                </a:lnTo>
                <a:lnTo>
                  <a:pt x="611482" y="782209"/>
                </a:lnTo>
                <a:lnTo>
                  <a:pt x="638973" y="826234"/>
                </a:lnTo>
                <a:lnTo>
                  <a:pt x="692566" y="912465"/>
                </a:lnTo>
                <a:lnTo>
                  <a:pt x="694414" y="915393"/>
                </a:lnTo>
                <a:lnTo>
                  <a:pt x="361305" y="915393"/>
                </a:lnTo>
                <a:lnTo>
                  <a:pt x="366648" y="964279"/>
                </a:lnTo>
                <a:lnTo>
                  <a:pt x="371457" y="1013166"/>
                </a:lnTo>
                <a:lnTo>
                  <a:pt x="375825" y="1062052"/>
                </a:lnTo>
                <a:lnTo>
                  <a:pt x="379845" y="1110938"/>
                </a:lnTo>
                <a:lnTo>
                  <a:pt x="383609" y="1159825"/>
                </a:lnTo>
                <a:lnTo>
                  <a:pt x="387211" y="1208711"/>
                </a:lnTo>
                <a:lnTo>
                  <a:pt x="394299" y="1306484"/>
                </a:lnTo>
                <a:lnTo>
                  <a:pt x="397970" y="1355370"/>
                </a:lnTo>
                <a:lnTo>
                  <a:pt x="401247" y="1393056"/>
                </a:lnTo>
                <a:lnTo>
                  <a:pt x="405437" y="1432793"/>
                </a:lnTo>
                <a:lnTo>
                  <a:pt x="410094" y="1474145"/>
                </a:lnTo>
                <a:lnTo>
                  <a:pt x="414770" y="1516679"/>
                </a:lnTo>
                <a:lnTo>
                  <a:pt x="419019" y="1559961"/>
                </a:lnTo>
                <a:lnTo>
                  <a:pt x="422395" y="1603556"/>
                </a:lnTo>
                <a:lnTo>
                  <a:pt x="424451" y="1647030"/>
                </a:lnTo>
                <a:lnTo>
                  <a:pt x="424740" y="1689949"/>
                </a:lnTo>
                <a:lnTo>
                  <a:pt x="422817" y="1731878"/>
                </a:lnTo>
                <a:lnTo>
                  <a:pt x="418234" y="1772384"/>
                </a:lnTo>
                <a:lnTo>
                  <a:pt x="410544" y="1811033"/>
                </a:lnTo>
                <a:lnTo>
                  <a:pt x="384061" y="1881019"/>
                </a:lnTo>
                <a:lnTo>
                  <a:pt x="339795" y="1938364"/>
                </a:lnTo>
                <a:lnTo>
                  <a:pt x="274173" y="1979594"/>
                </a:lnTo>
                <a:lnTo>
                  <a:pt x="232237" y="1993079"/>
                </a:lnTo>
                <a:lnTo>
                  <a:pt x="183622" y="2001234"/>
                </a:lnTo>
                <a:lnTo>
                  <a:pt x="128901" y="2002556"/>
                </a:lnTo>
                <a:close/>
              </a:path>
              <a:path w="1227454" h="2069464">
                <a:moveTo>
                  <a:pt x="219211" y="297733"/>
                </a:moveTo>
                <a:lnTo>
                  <a:pt x="172341" y="297733"/>
                </a:lnTo>
                <a:lnTo>
                  <a:pt x="203189" y="295794"/>
                </a:lnTo>
                <a:lnTo>
                  <a:pt x="219211" y="297733"/>
                </a:lnTo>
                <a:close/>
              </a:path>
              <a:path w="1227454" h="2069464">
                <a:moveTo>
                  <a:pt x="1079032" y="2069419"/>
                </a:moveTo>
                <a:lnTo>
                  <a:pt x="1036501" y="2062921"/>
                </a:lnTo>
                <a:lnTo>
                  <a:pt x="998708" y="2040719"/>
                </a:lnTo>
                <a:lnTo>
                  <a:pt x="961599" y="2002220"/>
                </a:lnTo>
                <a:lnTo>
                  <a:pt x="931841" y="1961699"/>
                </a:lnTo>
                <a:lnTo>
                  <a:pt x="908497" y="1919205"/>
                </a:lnTo>
                <a:lnTo>
                  <a:pt x="890630" y="1874786"/>
                </a:lnTo>
                <a:lnTo>
                  <a:pt x="877301" y="1828493"/>
                </a:lnTo>
                <a:lnTo>
                  <a:pt x="867573" y="1780374"/>
                </a:lnTo>
                <a:lnTo>
                  <a:pt x="860510" y="1730479"/>
                </a:lnTo>
                <a:lnTo>
                  <a:pt x="837771" y="1694651"/>
                </a:lnTo>
                <a:lnTo>
                  <a:pt x="795465" y="1626169"/>
                </a:lnTo>
                <a:lnTo>
                  <a:pt x="775899" y="1595101"/>
                </a:lnTo>
                <a:lnTo>
                  <a:pt x="674546" y="1429264"/>
                </a:lnTo>
                <a:lnTo>
                  <a:pt x="599183" y="1304886"/>
                </a:lnTo>
                <a:lnTo>
                  <a:pt x="549506" y="1221967"/>
                </a:lnTo>
                <a:lnTo>
                  <a:pt x="524887" y="1180507"/>
                </a:lnTo>
                <a:lnTo>
                  <a:pt x="497884" y="1136779"/>
                </a:lnTo>
                <a:lnTo>
                  <a:pt x="415624" y="1004809"/>
                </a:lnTo>
                <a:lnTo>
                  <a:pt x="388308" y="960297"/>
                </a:lnTo>
                <a:lnTo>
                  <a:pt x="361305" y="915393"/>
                </a:lnTo>
                <a:lnTo>
                  <a:pt x="694414" y="915393"/>
                </a:lnTo>
                <a:lnTo>
                  <a:pt x="718838" y="954099"/>
                </a:lnTo>
                <a:lnTo>
                  <a:pt x="744875" y="994363"/>
                </a:lnTo>
                <a:lnTo>
                  <a:pt x="829486" y="1121280"/>
                </a:lnTo>
                <a:lnTo>
                  <a:pt x="1160986" y="1121280"/>
                </a:lnTo>
                <a:lnTo>
                  <a:pt x="1163086" y="1180507"/>
                </a:lnTo>
                <a:lnTo>
                  <a:pt x="1165002" y="1229215"/>
                </a:lnTo>
                <a:lnTo>
                  <a:pt x="1167321" y="1280574"/>
                </a:lnTo>
                <a:lnTo>
                  <a:pt x="1170045" y="1332102"/>
                </a:lnTo>
                <a:lnTo>
                  <a:pt x="1173277" y="1383799"/>
                </a:lnTo>
                <a:lnTo>
                  <a:pt x="1177119" y="1435666"/>
                </a:lnTo>
                <a:lnTo>
                  <a:pt x="1181671" y="1487702"/>
                </a:lnTo>
                <a:lnTo>
                  <a:pt x="1187035" y="1539907"/>
                </a:lnTo>
                <a:lnTo>
                  <a:pt x="1193313" y="1592281"/>
                </a:lnTo>
                <a:lnTo>
                  <a:pt x="1200084" y="1639368"/>
                </a:lnTo>
                <a:lnTo>
                  <a:pt x="1216294" y="1733612"/>
                </a:lnTo>
                <a:lnTo>
                  <a:pt x="1222995" y="1780491"/>
                </a:lnTo>
                <a:lnTo>
                  <a:pt x="1226933" y="1827021"/>
                </a:lnTo>
                <a:lnTo>
                  <a:pt x="1226740" y="1873064"/>
                </a:lnTo>
                <a:lnTo>
                  <a:pt x="1221045" y="1918480"/>
                </a:lnTo>
                <a:lnTo>
                  <a:pt x="1208479" y="1963130"/>
                </a:lnTo>
                <a:lnTo>
                  <a:pt x="1187672" y="2006874"/>
                </a:lnTo>
                <a:lnTo>
                  <a:pt x="1159356" y="2040177"/>
                </a:lnTo>
                <a:lnTo>
                  <a:pt x="1121563" y="2061432"/>
                </a:lnTo>
                <a:lnTo>
                  <a:pt x="1079032" y="2069419"/>
                </a:lnTo>
                <a:close/>
              </a:path>
            </a:pathLst>
          </a:custGeom>
          <a:solidFill>
            <a:srgbClr val="C8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417980" y="3850090"/>
            <a:ext cx="1428115" cy="2119630"/>
          </a:xfrm>
          <a:custGeom>
            <a:avLst/>
            <a:gdLst/>
            <a:ahLst/>
            <a:cxnLst/>
            <a:rect l="l" t="t" r="r" b="b"/>
            <a:pathLst>
              <a:path w="1428115" h="2119629">
                <a:moveTo>
                  <a:pt x="344462" y="1955370"/>
                </a:moveTo>
                <a:lnTo>
                  <a:pt x="272807" y="1939858"/>
                </a:lnTo>
                <a:lnTo>
                  <a:pt x="198867" y="1913725"/>
                </a:lnTo>
                <a:lnTo>
                  <a:pt x="161113" y="1892604"/>
                </a:lnTo>
                <a:lnTo>
                  <a:pt x="128184" y="1867018"/>
                </a:lnTo>
                <a:lnTo>
                  <a:pt x="99789" y="1837365"/>
                </a:lnTo>
                <a:lnTo>
                  <a:pt x="75636" y="1804040"/>
                </a:lnTo>
                <a:lnTo>
                  <a:pt x="55430" y="1767442"/>
                </a:lnTo>
                <a:lnTo>
                  <a:pt x="38882" y="1727965"/>
                </a:lnTo>
                <a:lnTo>
                  <a:pt x="25697" y="1686007"/>
                </a:lnTo>
                <a:lnTo>
                  <a:pt x="15584" y="1641964"/>
                </a:lnTo>
                <a:lnTo>
                  <a:pt x="8250" y="1596233"/>
                </a:lnTo>
                <a:lnTo>
                  <a:pt x="3402" y="1549210"/>
                </a:lnTo>
                <a:lnTo>
                  <a:pt x="750" y="1501291"/>
                </a:lnTo>
                <a:lnTo>
                  <a:pt x="0" y="1452874"/>
                </a:lnTo>
                <a:lnTo>
                  <a:pt x="859" y="1404354"/>
                </a:lnTo>
                <a:lnTo>
                  <a:pt x="3036" y="1356129"/>
                </a:lnTo>
                <a:lnTo>
                  <a:pt x="6238" y="1308594"/>
                </a:lnTo>
                <a:lnTo>
                  <a:pt x="10172" y="1262146"/>
                </a:lnTo>
                <a:lnTo>
                  <a:pt x="14547" y="1217183"/>
                </a:lnTo>
                <a:lnTo>
                  <a:pt x="19071" y="1174099"/>
                </a:lnTo>
                <a:lnTo>
                  <a:pt x="23491" y="1132892"/>
                </a:lnTo>
                <a:lnTo>
                  <a:pt x="27391" y="1095159"/>
                </a:lnTo>
                <a:lnTo>
                  <a:pt x="32333" y="1045859"/>
                </a:lnTo>
                <a:lnTo>
                  <a:pt x="37315" y="996668"/>
                </a:lnTo>
                <a:lnTo>
                  <a:pt x="42374" y="947574"/>
                </a:lnTo>
                <a:lnTo>
                  <a:pt x="47552" y="898569"/>
                </a:lnTo>
                <a:lnTo>
                  <a:pt x="52886" y="849642"/>
                </a:lnTo>
                <a:lnTo>
                  <a:pt x="58415" y="800783"/>
                </a:lnTo>
                <a:lnTo>
                  <a:pt x="64180" y="751983"/>
                </a:lnTo>
                <a:lnTo>
                  <a:pt x="70219" y="703232"/>
                </a:lnTo>
                <a:lnTo>
                  <a:pt x="76571" y="654521"/>
                </a:lnTo>
                <a:lnTo>
                  <a:pt x="83276" y="605838"/>
                </a:lnTo>
                <a:lnTo>
                  <a:pt x="90373" y="557176"/>
                </a:lnTo>
                <a:lnTo>
                  <a:pt x="97900" y="508523"/>
                </a:lnTo>
                <a:lnTo>
                  <a:pt x="103933" y="460582"/>
                </a:lnTo>
                <a:lnTo>
                  <a:pt x="108934" y="410306"/>
                </a:lnTo>
                <a:lnTo>
                  <a:pt x="113562" y="358406"/>
                </a:lnTo>
                <a:lnTo>
                  <a:pt x="118478" y="305592"/>
                </a:lnTo>
                <a:lnTo>
                  <a:pt x="124341" y="252575"/>
                </a:lnTo>
                <a:lnTo>
                  <a:pt x="131812" y="200065"/>
                </a:lnTo>
                <a:lnTo>
                  <a:pt x="141551" y="148774"/>
                </a:lnTo>
                <a:lnTo>
                  <a:pt x="154217" y="99412"/>
                </a:lnTo>
                <a:lnTo>
                  <a:pt x="170471" y="52690"/>
                </a:lnTo>
                <a:lnTo>
                  <a:pt x="190972" y="9318"/>
                </a:lnTo>
                <a:lnTo>
                  <a:pt x="217010" y="0"/>
                </a:lnTo>
                <a:lnTo>
                  <a:pt x="267280" y="5843"/>
                </a:lnTo>
                <a:lnTo>
                  <a:pt x="325402" y="21705"/>
                </a:lnTo>
                <a:lnTo>
                  <a:pt x="374996" y="42440"/>
                </a:lnTo>
                <a:lnTo>
                  <a:pt x="414671" y="105899"/>
                </a:lnTo>
                <a:lnTo>
                  <a:pt x="426068" y="151381"/>
                </a:lnTo>
                <a:lnTo>
                  <a:pt x="434278" y="198940"/>
                </a:lnTo>
                <a:lnTo>
                  <a:pt x="439687" y="248004"/>
                </a:lnTo>
                <a:lnTo>
                  <a:pt x="442711" y="298245"/>
                </a:lnTo>
                <a:lnTo>
                  <a:pt x="443748" y="349172"/>
                </a:lnTo>
                <a:lnTo>
                  <a:pt x="443198" y="400334"/>
                </a:lnTo>
                <a:lnTo>
                  <a:pt x="441463" y="451280"/>
                </a:lnTo>
                <a:lnTo>
                  <a:pt x="438944" y="501560"/>
                </a:lnTo>
                <a:lnTo>
                  <a:pt x="435951" y="552253"/>
                </a:lnTo>
                <a:lnTo>
                  <a:pt x="433163" y="598321"/>
                </a:lnTo>
                <a:lnTo>
                  <a:pt x="430703" y="643900"/>
                </a:lnTo>
                <a:lnTo>
                  <a:pt x="429029" y="669724"/>
                </a:lnTo>
                <a:lnTo>
                  <a:pt x="426737" y="722430"/>
                </a:lnTo>
                <a:lnTo>
                  <a:pt x="425063" y="748254"/>
                </a:lnTo>
                <a:lnTo>
                  <a:pt x="909752" y="748254"/>
                </a:lnTo>
                <a:lnTo>
                  <a:pt x="885845" y="772446"/>
                </a:lnTo>
                <a:lnTo>
                  <a:pt x="850360" y="807571"/>
                </a:lnTo>
                <a:lnTo>
                  <a:pt x="814500" y="842318"/>
                </a:lnTo>
                <a:lnTo>
                  <a:pt x="778265" y="876714"/>
                </a:lnTo>
                <a:lnTo>
                  <a:pt x="741655" y="910788"/>
                </a:lnTo>
                <a:lnTo>
                  <a:pt x="704670" y="944565"/>
                </a:lnTo>
                <a:lnTo>
                  <a:pt x="667309" y="978073"/>
                </a:lnTo>
                <a:lnTo>
                  <a:pt x="629574" y="1011340"/>
                </a:lnTo>
                <a:lnTo>
                  <a:pt x="591464" y="1044392"/>
                </a:lnTo>
                <a:lnTo>
                  <a:pt x="632440" y="1072011"/>
                </a:lnTo>
                <a:lnTo>
                  <a:pt x="672417" y="1101568"/>
                </a:lnTo>
                <a:lnTo>
                  <a:pt x="711474" y="1132892"/>
                </a:lnTo>
                <a:lnTo>
                  <a:pt x="749686" y="1165812"/>
                </a:lnTo>
                <a:lnTo>
                  <a:pt x="787131" y="1200155"/>
                </a:lnTo>
                <a:lnTo>
                  <a:pt x="823885" y="1235749"/>
                </a:lnTo>
                <a:lnTo>
                  <a:pt x="860026" y="1272424"/>
                </a:lnTo>
                <a:lnTo>
                  <a:pt x="879124" y="1292584"/>
                </a:lnTo>
                <a:lnTo>
                  <a:pt x="408141" y="1292584"/>
                </a:lnTo>
                <a:lnTo>
                  <a:pt x="407206" y="1348326"/>
                </a:lnTo>
                <a:lnTo>
                  <a:pt x="406539" y="1399402"/>
                </a:lnTo>
                <a:lnTo>
                  <a:pt x="406266" y="1451592"/>
                </a:lnTo>
                <a:lnTo>
                  <a:pt x="406609" y="1505756"/>
                </a:lnTo>
                <a:lnTo>
                  <a:pt x="407792" y="1558875"/>
                </a:lnTo>
                <a:lnTo>
                  <a:pt x="410021" y="1612017"/>
                </a:lnTo>
                <a:lnTo>
                  <a:pt x="413503" y="1665228"/>
                </a:lnTo>
                <a:lnTo>
                  <a:pt x="418447" y="1718556"/>
                </a:lnTo>
                <a:lnTo>
                  <a:pt x="425063" y="1772046"/>
                </a:lnTo>
                <a:lnTo>
                  <a:pt x="433614" y="1816270"/>
                </a:lnTo>
                <a:lnTo>
                  <a:pt x="440676" y="1859139"/>
                </a:lnTo>
                <a:lnTo>
                  <a:pt x="438668" y="1897947"/>
                </a:lnTo>
                <a:lnTo>
                  <a:pt x="420009" y="1929987"/>
                </a:lnTo>
                <a:lnTo>
                  <a:pt x="377117" y="1952550"/>
                </a:lnTo>
                <a:lnTo>
                  <a:pt x="344462" y="1955370"/>
                </a:lnTo>
                <a:close/>
              </a:path>
              <a:path w="1428115" h="2119629">
                <a:moveTo>
                  <a:pt x="909752" y="748254"/>
                </a:moveTo>
                <a:lnTo>
                  <a:pt x="425063" y="748254"/>
                </a:lnTo>
                <a:lnTo>
                  <a:pt x="468849" y="721252"/>
                </a:lnTo>
                <a:lnTo>
                  <a:pt x="556118" y="666338"/>
                </a:lnTo>
                <a:lnTo>
                  <a:pt x="599449" y="638323"/>
                </a:lnTo>
                <a:lnTo>
                  <a:pt x="642477" y="609868"/>
                </a:lnTo>
                <a:lnTo>
                  <a:pt x="685127" y="580919"/>
                </a:lnTo>
                <a:lnTo>
                  <a:pt x="727321" y="551427"/>
                </a:lnTo>
                <a:lnTo>
                  <a:pt x="768985" y="521339"/>
                </a:lnTo>
                <a:lnTo>
                  <a:pt x="810044" y="490603"/>
                </a:lnTo>
                <a:lnTo>
                  <a:pt x="850420" y="459168"/>
                </a:lnTo>
                <a:lnTo>
                  <a:pt x="890038" y="426982"/>
                </a:lnTo>
                <a:lnTo>
                  <a:pt x="928823" y="393993"/>
                </a:lnTo>
                <a:lnTo>
                  <a:pt x="966698" y="360151"/>
                </a:lnTo>
                <a:lnTo>
                  <a:pt x="1003588" y="325402"/>
                </a:lnTo>
                <a:lnTo>
                  <a:pt x="1039418" y="289696"/>
                </a:lnTo>
                <a:lnTo>
                  <a:pt x="1074111" y="252981"/>
                </a:lnTo>
                <a:lnTo>
                  <a:pt x="1107591" y="215205"/>
                </a:lnTo>
                <a:lnTo>
                  <a:pt x="1138056" y="196811"/>
                </a:lnTo>
                <a:lnTo>
                  <a:pt x="1208014" y="216907"/>
                </a:lnTo>
                <a:lnTo>
                  <a:pt x="1238035" y="246023"/>
                </a:lnTo>
                <a:lnTo>
                  <a:pt x="1258436" y="281602"/>
                </a:lnTo>
                <a:lnTo>
                  <a:pt x="1264479" y="318958"/>
                </a:lnTo>
                <a:lnTo>
                  <a:pt x="1251430" y="353403"/>
                </a:lnTo>
                <a:lnTo>
                  <a:pt x="1220070" y="394470"/>
                </a:lnTo>
                <a:lnTo>
                  <a:pt x="1188335" y="434862"/>
                </a:lnTo>
                <a:lnTo>
                  <a:pt x="1156225" y="474605"/>
                </a:lnTo>
                <a:lnTo>
                  <a:pt x="1123740" y="513726"/>
                </a:lnTo>
                <a:lnTo>
                  <a:pt x="1090880" y="552253"/>
                </a:lnTo>
                <a:lnTo>
                  <a:pt x="1057645" y="590212"/>
                </a:lnTo>
                <a:lnTo>
                  <a:pt x="1024035" y="627631"/>
                </a:lnTo>
                <a:lnTo>
                  <a:pt x="990050" y="664537"/>
                </a:lnTo>
                <a:lnTo>
                  <a:pt x="955690" y="700956"/>
                </a:lnTo>
                <a:lnTo>
                  <a:pt x="920955" y="736917"/>
                </a:lnTo>
                <a:lnTo>
                  <a:pt x="909752" y="748254"/>
                </a:lnTo>
                <a:close/>
              </a:path>
              <a:path w="1428115" h="2119629">
                <a:moveTo>
                  <a:pt x="1281762" y="2119537"/>
                </a:moveTo>
                <a:lnTo>
                  <a:pt x="1206090" y="2100965"/>
                </a:lnTo>
                <a:lnTo>
                  <a:pt x="1163998" y="2079466"/>
                </a:lnTo>
                <a:lnTo>
                  <a:pt x="1121318" y="2051934"/>
                </a:lnTo>
                <a:lnTo>
                  <a:pt x="1080394" y="2021621"/>
                </a:lnTo>
                <a:lnTo>
                  <a:pt x="1041080" y="1988851"/>
                </a:lnTo>
                <a:lnTo>
                  <a:pt x="1003229" y="1953948"/>
                </a:lnTo>
                <a:lnTo>
                  <a:pt x="966695" y="1917234"/>
                </a:lnTo>
                <a:lnTo>
                  <a:pt x="931332" y="1879034"/>
                </a:lnTo>
                <a:lnTo>
                  <a:pt x="896993" y="1839671"/>
                </a:lnTo>
                <a:lnTo>
                  <a:pt x="863533" y="1799468"/>
                </a:lnTo>
                <a:lnTo>
                  <a:pt x="830804" y="1758749"/>
                </a:lnTo>
                <a:lnTo>
                  <a:pt x="798660" y="1717838"/>
                </a:lnTo>
                <a:lnTo>
                  <a:pt x="735544" y="1636732"/>
                </a:lnTo>
                <a:lnTo>
                  <a:pt x="676574" y="1562318"/>
                </a:lnTo>
                <a:lnTo>
                  <a:pt x="647895" y="1525920"/>
                </a:lnTo>
                <a:lnTo>
                  <a:pt x="618101" y="1488756"/>
                </a:lnTo>
                <a:lnTo>
                  <a:pt x="587054" y="1451592"/>
                </a:lnTo>
                <a:lnTo>
                  <a:pt x="554614" y="1415195"/>
                </a:lnTo>
                <a:lnTo>
                  <a:pt x="520642" y="1380329"/>
                </a:lnTo>
                <a:lnTo>
                  <a:pt x="484998" y="1347761"/>
                </a:lnTo>
                <a:lnTo>
                  <a:pt x="447544" y="1318258"/>
                </a:lnTo>
                <a:lnTo>
                  <a:pt x="408141" y="1292584"/>
                </a:lnTo>
                <a:lnTo>
                  <a:pt x="879124" y="1292584"/>
                </a:lnTo>
                <a:lnTo>
                  <a:pt x="930772" y="1348326"/>
                </a:lnTo>
                <a:lnTo>
                  <a:pt x="965530" y="1387209"/>
                </a:lnTo>
                <a:lnTo>
                  <a:pt x="999982" y="1426486"/>
                </a:lnTo>
                <a:lnTo>
                  <a:pt x="1136255" y="1584085"/>
                </a:lnTo>
                <a:lnTo>
                  <a:pt x="1170324" y="1622749"/>
                </a:lnTo>
                <a:lnTo>
                  <a:pt x="1204545" y="1660776"/>
                </a:lnTo>
                <a:lnTo>
                  <a:pt x="1238997" y="1697993"/>
                </a:lnTo>
                <a:lnTo>
                  <a:pt x="1273756" y="1734229"/>
                </a:lnTo>
                <a:lnTo>
                  <a:pt x="1308899" y="1769312"/>
                </a:lnTo>
                <a:lnTo>
                  <a:pt x="1344502" y="1803070"/>
                </a:lnTo>
                <a:lnTo>
                  <a:pt x="1374297" y="1835115"/>
                </a:lnTo>
                <a:lnTo>
                  <a:pt x="1397246" y="1868390"/>
                </a:lnTo>
                <a:lnTo>
                  <a:pt x="1413643" y="1902211"/>
                </a:lnTo>
                <a:lnTo>
                  <a:pt x="1423781" y="1935892"/>
                </a:lnTo>
                <a:lnTo>
                  <a:pt x="1427953" y="1968746"/>
                </a:lnTo>
                <a:lnTo>
                  <a:pt x="1426452" y="2000088"/>
                </a:lnTo>
                <a:lnTo>
                  <a:pt x="1407608" y="2055493"/>
                </a:lnTo>
                <a:lnTo>
                  <a:pt x="1369593" y="2096620"/>
                </a:lnTo>
                <a:lnTo>
                  <a:pt x="1314756" y="2117982"/>
                </a:lnTo>
                <a:lnTo>
                  <a:pt x="1281762" y="2119537"/>
                </a:lnTo>
                <a:close/>
              </a:path>
            </a:pathLst>
          </a:custGeom>
          <a:solidFill>
            <a:srgbClr val="C8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438140" y="4199094"/>
            <a:ext cx="1090295" cy="2029460"/>
          </a:xfrm>
          <a:custGeom>
            <a:avLst/>
            <a:gdLst/>
            <a:ahLst/>
            <a:cxnLst/>
            <a:rect l="l" t="t" r="r" b="b"/>
            <a:pathLst>
              <a:path w="1090295" h="2029460">
                <a:moveTo>
                  <a:pt x="1019123" y="822305"/>
                </a:moveTo>
                <a:lnTo>
                  <a:pt x="634582" y="822305"/>
                </a:lnTo>
                <a:lnTo>
                  <a:pt x="643224" y="775173"/>
                </a:lnTo>
                <a:lnTo>
                  <a:pt x="652260" y="728090"/>
                </a:lnTo>
                <a:lnTo>
                  <a:pt x="661741" y="681106"/>
                </a:lnTo>
                <a:lnTo>
                  <a:pt x="671715" y="634270"/>
                </a:lnTo>
                <a:lnTo>
                  <a:pt x="682232" y="587631"/>
                </a:lnTo>
                <a:lnTo>
                  <a:pt x="693341" y="541239"/>
                </a:lnTo>
                <a:lnTo>
                  <a:pt x="705091" y="495143"/>
                </a:lnTo>
                <a:lnTo>
                  <a:pt x="715628" y="451289"/>
                </a:lnTo>
                <a:lnTo>
                  <a:pt x="727112" y="404914"/>
                </a:lnTo>
                <a:lnTo>
                  <a:pt x="739815" y="356880"/>
                </a:lnTo>
                <a:lnTo>
                  <a:pt x="754007" y="308051"/>
                </a:lnTo>
                <a:lnTo>
                  <a:pt x="769959" y="259290"/>
                </a:lnTo>
                <a:lnTo>
                  <a:pt x="787942" y="211459"/>
                </a:lnTo>
                <a:lnTo>
                  <a:pt x="808226" y="165422"/>
                </a:lnTo>
                <a:lnTo>
                  <a:pt x="831082" y="122042"/>
                </a:lnTo>
                <a:lnTo>
                  <a:pt x="856781" y="82182"/>
                </a:lnTo>
                <a:lnTo>
                  <a:pt x="885594" y="46705"/>
                </a:lnTo>
                <a:lnTo>
                  <a:pt x="959375" y="9476"/>
                </a:lnTo>
                <a:lnTo>
                  <a:pt x="1008449" y="0"/>
                </a:lnTo>
                <a:lnTo>
                  <a:pt x="1052109" y="4738"/>
                </a:lnTo>
                <a:lnTo>
                  <a:pt x="1080199" y="29783"/>
                </a:lnTo>
                <a:lnTo>
                  <a:pt x="1090071" y="74864"/>
                </a:lnTo>
                <a:lnTo>
                  <a:pt x="1089366" y="126028"/>
                </a:lnTo>
                <a:lnTo>
                  <a:pt x="1083372" y="177720"/>
                </a:lnTo>
                <a:lnTo>
                  <a:pt x="1077379" y="224388"/>
                </a:lnTo>
                <a:lnTo>
                  <a:pt x="1072280" y="278832"/>
                </a:lnTo>
                <a:lnTo>
                  <a:pt x="1067045" y="333683"/>
                </a:lnTo>
                <a:lnTo>
                  <a:pt x="1061540" y="388668"/>
                </a:lnTo>
                <a:lnTo>
                  <a:pt x="1055628" y="443519"/>
                </a:lnTo>
                <a:lnTo>
                  <a:pt x="1049175" y="497963"/>
                </a:lnTo>
                <a:lnTo>
                  <a:pt x="1044023" y="548779"/>
                </a:lnTo>
                <a:lnTo>
                  <a:pt x="1038993" y="599686"/>
                </a:lnTo>
                <a:lnTo>
                  <a:pt x="1034061" y="651199"/>
                </a:lnTo>
                <a:lnTo>
                  <a:pt x="1029396" y="701748"/>
                </a:lnTo>
                <a:lnTo>
                  <a:pt x="1024874" y="752887"/>
                </a:lnTo>
                <a:lnTo>
                  <a:pt x="1020569" y="804088"/>
                </a:lnTo>
                <a:lnTo>
                  <a:pt x="1019123" y="822305"/>
                </a:lnTo>
                <a:close/>
              </a:path>
              <a:path w="1090295" h="2029460">
                <a:moveTo>
                  <a:pt x="786269" y="2029010"/>
                </a:moveTo>
                <a:lnTo>
                  <a:pt x="738552" y="2024548"/>
                </a:lnTo>
                <a:lnTo>
                  <a:pt x="697027" y="2013453"/>
                </a:lnTo>
                <a:lnTo>
                  <a:pt x="661409" y="1995961"/>
                </a:lnTo>
                <a:lnTo>
                  <a:pt x="631409" y="1972309"/>
                </a:lnTo>
                <a:lnTo>
                  <a:pt x="606739" y="1942735"/>
                </a:lnTo>
                <a:lnTo>
                  <a:pt x="587112" y="1907475"/>
                </a:lnTo>
                <a:lnTo>
                  <a:pt x="572240" y="1866766"/>
                </a:lnTo>
                <a:lnTo>
                  <a:pt x="561836" y="1820844"/>
                </a:lnTo>
                <a:lnTo>
                  <a:pt x="555611" y="1769948"/>
                </a:lnTo>
                <a:lnTo>
                  <a:pt x="551685" y="1717514"/>
                </a:lnTo>
                <a:lnTo>
                  <a:pt x="549093" y="1664863"/>
                </a:lnTo>
                <a:lnTo>
                  <a:pt x="547773" y="1612061"/>
                </a:lnTo>
                <a:lnTo>
                  <a:pt x="547696" y="1557376"/>
                </a:lnTo>
                <a:lnTo>
                  <a:pt x="548693" y="1506251"/>
                </a:lnTo>
                <a:lnTo>
                  <a:pt x="550806" y="1453372"/>
                </a:lnTo>
                <a:lnTo>
                  <a:pt x="553935" y="1400595"/>
                </a:lnTo>
                <a:lnTo>
                  <a:pt x="558019" y="1347982"/>
                </a:lnTo>
                <a:lnTo>
                  <a:pt x="562992" y="1295599"/>
                </a:lnTo>
                <a:lnTo>
                  <a:pt x="568792" y="1243508"/>
                </a:lnTo>
                <a:lnTo>
                  <a:pt x="575354" y="1191773"/>
                </a:lnTo>
                <a:lnTo>
                  <a:pt x="583815" y="1132545"/>
                </a:lnTo>
                <a:lnTo>
                  <a:pt x="538777" y="1113233"/>
                </a:lnTo>
                <a:lnTo>
                  <a:pt x="494797" y="1089623"/>
                </a:lnTo>
                <a:lnTo>
                  <a:pt x="452139" y="1062444"/>
                </a:lnTo>
                <a:lnTo>
                  <a:pt x="411068" y="1032422"/>
                </a:lnTo>
                <a:lnTo>
                  <a:pt x="371847" y="1000286"/>
                </a:lnTo>
                <a:lnTo>
                  <a:pt x="334742" y="966761"/>
                </a:lnTo>
                <a:lnTo>
                  <a:pt x="300016" y="932575"/>
                </a:lnTo>
                <a:lnTo>
                  <a:pt x="267934" y="898455"/>
                </a:lnTo>
                <a:lnTo>
                  <a:pt x="204059" y="829119"/>
                </a:lnTo>
                <a:lnTo>
                  <a:pt x="170259" y="791109"/>
                </a:lnTo>
                <a:lnTo>
                  <a:pt x="136663" y="751255"/>
                </a:lnTo>
                <a:lnTo>
                  <a:pt x="104353" y="709843"/>
                </a:lnTo>
                <a:lnTo>
                  <a:pt x="74412" y="667163"/>
                </a:lnTo>
                <a:lnTo>
                  <a:pt x="47923" y="623500"/>
                </a:lnTo>
                <a:lnTo>
                  <a:pt x="25969" y="579145"/>
                </a:lnTo>
                <a:lnTo>
                  <a:pt x="9634" y="534383"/>
                </a:lnTo>
                <a:lnTo>
                  <a:pt x="0" y="489502"/>
                </a:lnTo>
                <a:lnTo>
                  <a:pt x="6994" y="442955"/>
                </a:lnTo>
                <a:lnTo>
                  <a:pt x="35649" y="416308"/>
                </a:lnTo>
                <a:lnTo>
                  <a:pt x="77165" y="406448"/>
                </a:lnTo>
                <a:lnTo>
                  <a:pt x="122742" y="410261"/>
                </a:lnTo>
                <a:lnTo>
                  <a:pt x="163581" y="424634"/>
                </a:lnTo>
                <a:lnTo>
                  <a:pt x="203859" y="449456"/>
                </a:lnTo>
                <a:lnTo>
                  <a:pt x="242210" y="478225"/>
                </a:lnTo>
                <a:lnTo>
                  <a:pt x="279007" y="510080"/>
                </a:lnTo>
                <a:lnTo>
                  <a:pt x="314619" y="544165"/>
                </a:lnTo>
                <a:lnTo>
                  <a:pt x="349419" y="579618"/>
                </a:lnTo>
                <a:lnTo>
                  <a:pt x="418067" y="651199"/>
                </a:lnTo>
                <a:lnTo>
                  <a:pt x="452658" y="685608"/>
                </a:lnTo>
                <a:lnTo>
                  <a:pt x="487923" y="717952"/>
                </a:lnTo>
                <a:lnTo>
                  <a:pt x="522737" y="746155"/>
                </a:lnTo>
                <a:lnTo>
                  <a:pt x="559137" y="772244"/>
                </a:lnTo>
                <a:lnTo>
                  <a:pt x="634582" y="822305"/>
                </a:lnTo>
                <a:lnTo>
                  <a:pt x="1019123" y="822305"/>
                </a:lnTo>
                <a:lnTo>
                  <a:pt x="1016502" y="855342"/>
                </a:lnTo>
                <a:lnTo>
                  <a:pt x="1012697" y="906643"/>
                </a:lnTo>
                <a:lnTo>
                  <a:pt x="1009177" y="957982"/>
                </a:lnTo>
                <a:lnTo>
                  <a:pt x="1005965" y="1009352"/>
                </a:lnTo>
                <a:lnTo>
                  <a:pt x="1003001" y="1062444"/>
                </a:lnTo>
                <a:lnTo>
                  <a:pt x="1000513" y="1113233"/>
                </a:lnTo>
                <a:lnTo>
                  <a:pt x="998409" y="1163569"/>
                </a:lnTo>
                <a:lnTo>
                  <a:pt x="996103" y="1212384"/>
                </a:lnTo>
                <a:lnTo>
                  <a:pt x="993591" y="1261473"/>
                </a:lnTo>
                <a:lnTo>
                  <a:pt x="991138" y="1310757"/>
                </a:lnTo>
                <a:lnTo>
                  <a:pt x="989008" y="1360159"/>
                </a:lnTo>
                <a:lnTo>
                  <a:pt x="987465" y="1409601"/>
                </a:lnTo>
                <a:lnTo>
                  <a:pt x="986775" y="1459003"/>
                </a:lnTo>
                <a:lnTo>
                  <a:pt x="987201" y="1508287"/>
                </a:lnTo>
                <a:lnTo>
                  <a:pt x="989008" y="1557376"/>
                </a:lnTo>
                <a:lnTo>
                  <a:pt x="992460" y="1606191"/>
                </a:lnTo>
                <a:lnTo>
                  <a:pt x="997821" y="1654653"/>
                </a:lnTo>
                <a:lnTo>
                  <a:pt x="1005357" y="1702684"/>
                </a:lnTo>
                <a:lnTo>
                  <a:pt x="1015331" y="1750205"/>
                </a:lnTo>
                <a:lnTo>
                  <a:pt x="1028199" y="1796301"/>
                </a:lnTo>
                <a:lnTo>
                  <a:pt x="1040009" y="1843983"/>
                </a:lnTo>
                <a:lnTo>
                  <a:pt x="1042301" y="1890607"/>
                </a:lnTo>
                <a:lnTo>
                  <a:pt x="1026613" y="1933529"/>
                </a:lnTo>
                <a:lnTo>
                  <a:pt x="990785" y="1970679"/>
                </a:lnTo>
                <a:lnTo>
                  <a:pt x="945174" y="1998045"/>
                </a:lnTo>
                <a:lnTo>
                  <a:pt x="893747" y="2016422"/>
                </a:lnTo>
                <a:lnTo>
                  <a:pt x="840468" y="2026601"/>
                </a:lnTo>
                <a:lnTo>
                  <a:pt x="786269" y="2029010"/>
                </a:lnTo>
                <a:close/>
              </a:path>
            </a:pathLst>
          </a:custGeom>
          <a:solidFill>
            <a:srgbClr val="C8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576534" y="4110850"/>
            <a:ext cx="1296035" cy="1537335"/>
          </a:xfrm>
          <a:custGeom>
            <a:avLst/>
            <a:gdLst/>
            <a:ahLst/>
            <a:cxnLst/>
            <a:rect l="l" t="t" r="r" b="b"/>
            <a:pathLst>
              <a:path w="1296034" h="1537335">
                <a:moveTo>
                  <a:pt x="553269" y="1536959"/>
                </a:moveTo>
                <a:lnTo>
                  <a:pt x="506609" y="1533214"/>
                </a:lnTo>
                <a:lnTo>
                  <a:pt x="461817" y="1525624"/>
                </a:lnTo>
                <a:lnTo>
                  <a:pt x="418921" y="1514379"/>
                </a:lnTo>
                <a:lnTo>
                  <a:pt x="377947" y="1499667"/>
                </a:lnTo>
                <a:lnTo>
                  <a:pt x="338922" y="1481680"/>
                </a:lnTo>
                <a:lnTo>
                  <a:pt x="301873" y="1460607"/>
                </a:lnTo>
                <a:lnTo>
                  <a:pt x="266829" y="1436636"/>
                </a:lnTo>
                <a:lnTo>
                  <a:pt x="233815" y="1409957"/>
                </a:lnTo>
                <a:lnTo>
                  <a:pt x="202858" y="1380761"/>
                </a:lnTo>
                <a:lnTo>
                  <a:pt x="173987" y="1349236"/>
                </a:lnTo>
                <a:lnTo>
                  <a:pt x="147227" y="1315572"/>
                </a:lnTo>
                <a:lnTo>
                  <a:pt x="122606" y="1279959"/>
                </a:lnTo>
                <a:lnTo>
                  <a:pt x="100152" y="1242586"/>
                </a:lnTo>
                <a:lnTo>
                  <a:pt x="79890" y="1203642"/>
                </a:lnTo>
                <a:lnTo>
                  <a:pt x="61849" y="1163317"/>
                </a:lnTo>
                <a:lnTo>
                  <a:pt x="46030" y="1121724"/>
                </a:lnTo>
                <a:lnTo>
                  <a:pt x="32535" y="1079284"/>
                </a:lnTo>
                <a:lnTo>
                  <a:pt x="21317" y="1035954"/>
                </a:lnTo>
                <a:lnTo>
                  <a:pt x="12427" y="992002"/>
                </a:lnTo>
                <a:lnTo>
                  <a:pt x="5893" y="947616"/>
                </a:lnTo>
                <a:lnTo>
                  <a:pt x="1741" y="902986"/>
                </a:lnTo>
                <a:lnTo>
                  <a:pt x="0" y="858303"/>
                </a:lnTo>
                <a:lnTo>
                  <a:pt x="694" y="813755"/>
                </a:lnTo>
                <a:lnTo>
                  <a:pt x="3853" y="769531"/>
                </a:lnTo>
                <a:lnTo>
                  <a:pt x="10259" y="718032"/>
                </a:lnTo>
                <a:lnTo>
                  <a:pt x="19053" y="667741"/>
                </a:lnTo>
                <a:lnTo>
                  <a:pt x="30219" y="618768"/>
                </a:lnTo>
                <a:lnTo>
                  <a:pt x="43741" y="571220"/>
                </a:lnTo>
                <a:lnTo>
                  <a:pt x="59606" y="525204"/>
                </a:lnTo>
                <a:lnTo>
                  <a:pt x="77796" y="480830"/>
                </a:lnTo>
                <a:lnTo>
                  <a:pt x="98298" y="438203"/>
                </a:lnTo>
                <a:lnTo>
                  <a:pt x="121094" y="397433"/>
                </a:lnTo>
                <a:lnTo>
                  <a:pt x="146171" y="358627"/>
                </a:lnTo>
                <a:lnTo>
                  <a:pt x="173512" y="321893"/>
                </a:lnTo>
                <a:lnTo>
                  <a:pt x="203102" y="287339"/>
                </a:lnTo>
                <a:lnTo>
                  <a:pt x="234926" y="255072"/>
                </a:lnTo>
                <a:lnTo>
                  <a:pt x="268968" y="225201"/>
                </a:lnTo>
                <a:lnTo>
                  <a:pt x="268968" y="222380"/>
                </a:lnTo>
                <a:lnTo>
                  <a:pt x="294674" y="180972"/>
                </a:lnTo>
                <a:lnTo>
                  <a:pt x="321938" y="144247"/>
                </a:lnTo>
                <a:lnTo>
                  <a:pt x="350634" y="112056"/>
                </a:lnTo>
                <a:lnTo>
                  <a:pt x="380636" y="84252"/>
                </a:lnTo>
                <a:lnTo>
                  <a:pt x="411819" y="60686"/>
                </a:lnTo>
                <a:lnTo>
                  <a:pt x="477224" y="25676"/>
                </a:lnTo>
                <a:lnTo>
                  <a:pt x="545842" y="5842"/>
                </a:lnTo>
                <a:lnTo>
                  <a:pt x="616668" y="0"/>
                </a:lnTo>
                <a:lnTo>
                  <a:pt x="652595" y="1954"/>
                </a:lnTo>
                <a:lnTo>
                  <a:pt x="724847" y="14877"/>
                </a:lnTo>
                <a:lnTo>
                  <a:pt x="796792" y="38828"/>
                </a:lnTo>
                <a:lnTo>
                  <a:pt x="832336" y="54569"/>
                </a:lnTo>
                <a:lnTo>
                  <a:pt x="867425" y="72623"/>
                </a:lnTo>
                <a:lnTo>
                  <a:pt x="901935" y="92841"/>
                </a:lnTo>
                <a:lnTo>
                  <a:pt x="935740" y="115077"/>
                </a:lnTo>
                <a:lnTo>
                  <a:pt x="968714" y="139181"/>
                </a:lnTo>
                <a:lnTo>
                  <a:pt x="1000732" y="165005"/>
                </a:lnTo>
                <a:lnTo>
                  <a:pt x="1031666" y="192402"/>
                </a:lnTo>
                <a:lnTo>
                  <a:pt x="1061393" y="221223"/>
                </a:lnTo>
                <a:lnTo>
                  <a:pt x="1089786" y="251320"/>
                </a:lnTo>
                <a:lnTo>
                  <a:pt x="1116720" y="282546"/>
                </a:lnTo>
                <a:lnTo>
                  <a:pt x="1142068" y="314751"/>
                </a:lnTo>
                <a:lnTo>
                  <a:pt x="1165705" y="347788"/>
                </a:lnTo>
                <a:lnTo>
                  <a:pt x="1187505" y="381508"/>
                </a:lnTo>
                <a:lnTo>
                  <a:pt x="1193351" y="391602"/>
                </a:lnTo>
                <a:lnTo>
                  <a:pt x="567926" y="391602"/>
                </a:lnTo>
                <a:lnTo>
                  <a:pt x="557835" y="392087"/>
                </a:lnTo>
                <a:lnTo>
                  <a:pt x="505878" y="397243"/>
                </a:lnTo>
                <a:lnTo>
                  <a:pt x="472683" y="433003"/>
                </a:lnTo>
                <a:lnTo>
                  <a:pt x="445458" y="474388"/>
                </a:lnTo>
                <a:lnTo>
                  <a:pt x="423956" y="520459"/>
                </a:lnTo>
                <a:lnTo>
                  <a:pt x="407930" y="570280"/>
                </a:lnTo>
                <a:lnTo>
                  <a:pt x="397134" y="622913"/>
                </a:lnTo>
                <a:lnTo>
                  <a:pt x="391320" y="677421"/>
                </a:lnTo>
                <a:lnTo>
                  <a:pt x="390243" y="732867"/>
                </a:lnTo>
                <a:lnTo>
                  <a:pt x="393312" y="784795"/>
                </a:lnTo>
                <a:lnTo>
                  <a:pt x="399749" y="836175"/>
                </a:lnTo>
                <a:lnTo>
                  <a:pt x="409633" y="886929"/>
                </a:lnTo>
                <a:lnTo>
                  <a:pt x="423043" y="936977"/>
                </a:lnTo>
                <a:lnTo>
                  <a:pt x="440057" y="986242"/>
                </a:lnTo>
                <a:lnTo>
                  <a:pt x="460752" y="1034646"/>
                </a:lnTo>
                <a:lnTo>
                  <a:pt x="488868" y="1081490"/>
                </a:lnTo>
                <a:lnTo>
                  <a:pt x="522800" y="1121724"/>
                </a:lnTo>
                <a:lnTo>
                  <a:pt x="556733" y="1150854"/>
                </a:lnTo>
                <a:lnTo>
                  <a:pt x="609571" y="1166850"/>
                </a:lnTo>
                <a:lnTo>
                  <a:pt x="1199053" y="1166850"/>
                </a:lnTo>
                <a:lnTo>
                  <a:pt x="1184426" y="1192871"/>
                </a:lnTo>
                <a:lnTo>
                  <a:pt x="1161569" y="1228622"/>
                </a:lnTo>
                <a:lnTo>
                  <a:pt x="1136732" y="1262948"/>
                </a:lnTo>
                <a:lnTo>
                  <a:pt x="1109951" y="1295747"/>
                </a:lnTo>
                <a:lnTo>
                  <a:pt x="1081264" y="1326918"/>
                </a:lnTo>
                <a:lnTo>
                  <a:pt x="1050708" y="1356356"/>
                </a:lnTo>
                <a:lnTo>
                  <a:pt x="1018320" y="1383961"/>
                </a:lnTo>
                <a:lnTo>
                  <a:pt x="984136" y="1409631"/>
                </a:lnTo>
                <a:lnTo>
                  <a:pt x="948193" y="1433262"/>
                </a:lnTo>
                <a:lnTo>
                  <a:pt x="910528" y="1454753"/>
                </a:lnTo>
                <a:lnTo>
                  <a:pt x="871179" y="1474001"/>
                </a:lnTo>
                <a:lnTo>
                  <a:pt x="830182" y="1490904"/>
                </a:lnTo>
                <a:lnTo>
                  <a:pt x="787574" y="1505361"/>
                </a:lnTo>
                <a:lnTo>
                  <a:pt x="743392" y="1517268"/>
                </a:lnTo>
                <a:lnTo>
                  <a:pt x="697673" y="1526523"/>
                </a:lnTo>
                <a:lnTo>
                  <a:pt x="650453" y="1533025"/>
                </a:lnTo>
                <a:lnTo>
                  <a:pt x="601771" y="1536671"/>
                </a:lnTo>
                <a:lnTo>
                  <a:pt x="553269" y="1536959"/>
                </a:lnTo>
                <a:close/>
              </a:path>
              <a:path w="1296034" h="1537335">
                <a:moveTo>
                  <a:pt x="1199053" y="1166850"/>
                </a:moveTo>
                <a:lnTo>
                  <a:pt x="609571" y="1166850"/>
                </a:lnTo>
                <a:lnTo>
                  <a:pt x="634557" y="1165088"/>
                </a:lnTo>
                <a:lnTo>
                  <a:pt x="662188" y="1158037"/>
                </a:lnTo>
                <a:lnTo>
                  <a:pt x="722253" y="1129524"/>
                </a:lnTo>
                <a:lnTo>
                  <a:pt x="778132" y="1088717"/>
                </a:lnTo>
                <a:lnTo>
                  <a:pt x="823733" y="1022081"/>
                </a:lnTo>
                <a:lnTo>
                  <a:pt x="841806" y="976322"/>
                </a:lnTo>
                <a:lnTo>
                  <a:pt x="853515" y="928985"/>
                </a:lnTo>
                <a:lnTo>
                  <a:pt x="858958" y="880660"/>
                </a:lnTo>
                <a:lnTo>
                  <a:pt x="858235" y="831941"/>
                </a:lnTo>
                <a:lnTo>
                  <a:pt x="851443" y="783419"/>
                </a:lnTo>
                <a:lnTo>
                  <a:pt x="838681" y="735687"/>
                </a:lnTo>
                <a:lnTo>
                  <a:pt x="823058" y="688037"/>
                </a:lnTo>
                <a:lnTo>
                  <a:pt x="804870" y="640090"/>
                </a:lnTo>
                <a:lnTo>
                  <a:pt x="783623" y="592934"/>
                </a:lnTo>
                <a:lnTo>
                  <a:pt x="758823" y="547652"/>
                </a:lnTo>
                <a:lnTo>
                  <a:pt x="729978" y="505330"/>
                </a:lnTo>
                <a:lnTo>
                  <a:pt x="696594" y="467053"/>
                </a:lnTo>
                <a:lnTo>
                  <a:pt x="658178" y="433908"/>
                </a:lnTo>
                <a:lnTo>
                  <a:pt x="611995" y="405352"/>
                </a:lnTo>
                <a:lnTo>
                  <a:pt x="567926" y="391602"/>
                </a:lnTo>
                <a:lnTo>
                  <a:pt x="1193351" y="391602"/>
                </a:lnTo>
                <a:lnTo>
                  <a:pt x="1225093" y="450408"/>
                </a:lnTo>
                <a:lnTo>
                  <a:pt x="1240629" y="485292"/>
                </a:lnTo>
                <a:lnTo>
                  <a:pt x="1264557" y="555184"/>
                </a:lnTo>
                <a:lnTo>
                  <a:pt x="1275832" y="600034"/>
                </a:lnTo>
                <a:lnTo>
                  <a:pt x="1284574" y="644994"/>
                </a:lnTo>
                <a:lnTo>
                  <a:pt x="1290819" y="689960"/>
                </a:lnTo>
                <a:lnTo>
                  <a:pt x="1294604" y="734831"/>
                </a:lnTo>
                <a:lnTo>
                  <a:pt x="1295965" y="779504"/>
                </a:lnTo>
                <a:lnTo>
                  <a:pt x="1294941" y="823878"/>
                </a:lnTo>
                <a:lnTo>
                  <a:pt x="1291566" y="867849"/>
                </a:lnTo>
                <a:lnTo>
                  <a:pt x="1285880" y="911316"/>
                </a:lnTo>
                <a:lnTo>
                  <a:pt x="1277918" y="954176"/>
                </a:lnTo>
                <a:lnTo>
                  <a:pt x="1267717" y="996327"/>
                </a:lnTo>
                <a:lnTo>
                  <a:pt x="1255314" y="1037667"/>
                </a:lnTo>
                <a:lnTo>
                  <a:pt x="1240747" y="1078094"/>
                </a:lnTo>
                <a:lnTo>
                  <a:pt x="1224052" y="1117505"/>
                </a:lnTo>
                <a:lnTo>
                  <a:pt x="1205266" y="1155798"/>
                </a:lnTo>
                <a:lnTo>
                  <a:pt x="1199053" y="1166850"/>
                </a:lnTo>
                <a:close/>
              </a:path>
            </a:pathLst>
          </a:custGeom>
          <a:solidFill>
            <a:srgbClr val="C8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2942296" y="3911938"/>
            <a:ext cx="1499235" cy="1647825"/>
          </a:xfrm>
          <a:custGeom>
            <a:avLst/>
            <a:gdLst/>
            <a:ahLst/>
            <a:cxnLst/>
            <a:rect l="l" t="t" r="r" b="b"/>
            <a:pathLst>
              <a:path w="1499234" h="1647825">
                <a:moveTo>
                  <a:pt x="1301660" y="1239198"/>
                </a:moveTo>
                <a:lnTo>
                  <a:pt x="502353" y="1239198"/>
                </a:lnTo>
                <a:lnTo>
                  <a:pt x="524845" y="1191350"/>
                </a:lnTo>
                <a:lnTo>
                  <a:pt x="545849" y="1143041"/>
                </a:lnTo>
                <a:lnTo>
                  <a:pt x="565465" y="1094334"/>
                </a:lnTo>
                <a:lnTo>
                  <a:pt x="583791" y="1045297"/>
                </a:lnTo>
                <a:lnTo>
                  <a:pt x="600928" y="995996"/>
                </a:lnTo>
                <a:lnTo>
                  <a:pt x="616975" y="946496"/>
                </a:lnTo>
                <a:lnTo>
                  <a:pt x="632030" y="896865"/>
                </a:lnTo>
                <a:lnTo>
                  <a:pt x="646192" y="847167"/>
                </a:lnTo>
                <a:lnTo>
                  <a:pt x="659862" y="796893"/>
                </a:lnTo>
                <a:lnTo>
                  <a:pt x="672744" y="746494"/>
                </a:lnTo>
                <a:lnTo>
                  <a:pt x="684955" y="695995"/>
                </a:lnTo>
                <a:lnTo>
                  <a:pt x="696714" y="644947"/>
                </a:lnTo>
                <a:lnTo>
                  <a:pt x="707822" y="594796"/>
                </a:lnTo>
                <a:lnTo>
                  <a:pt x="718709" y="544147"/>
                </a:lnTo>
                <a:lnTo>
                  <a:pt x="729386" y="493497"/>
                </a:lnTo>
                <a:lnTo>
                  <a:pt x="739967" y="442873"/>
                </a:lnTo>
                <a:lnTo>
                  <a:pt x="750568" y="392298"/>
                </a:lnTo>
                <a:lnTo>
                  <a:pt x="761431" y="341220"/>
                </a:lnTo>
                <a:lnTo>
                  <a:pt x="772292" y="291400"/>
                </a:lnTo>
                <a:lnTo>
                  <a:pt x="783645" y="241127"/>
                </a:lnTo>
                <a:lnTo>
                  <a:pt x="795480" y="191004"/>
                </a:lnTo>
                <a:lnTo>
                  <a:pt x="807911" y="141056"/>
                </a:lnTo>
                <a:lnTo>
                  <a:pt x="821055" y="91309"/>
                </a:lnTo>
                <a:lnTo>
                  <a:pt x="861075" y="40451"/>
                </a:lnTo>
                <a:lnTo>
                  <a:pt x="895838" y="22518"/>
                </a:lnTo>
                <a:lnTo>
                  <a:pt x="937212" y="9727"/>
                </a:lnTo>
                <a:lnTo>
                  <a:pt x="982777" y="2185"/>
                </a:lnTo>
                <a:lnTo>
                  <a:pt x="1030114" y="0"/>
                </a:lnTo>
                <a:lnTo>
                  <a:pt x="1076805" y="3279"/>
                </a:lnTo>
                <a:lnTo>
                  <a:pt x="1120431" y="12130"/>
                </a:lnTo>
                <a:lnTo>
                  <a:pt x="1158573" y="26661"/>
                </a:lnTo>
                <a:lnTo>
                  <a:pt x="1208729" y="73194"/>
                </a:lnTo>
                <a:lnTo>
                  <a:pt x="1215906" y="105411"/>
                </a:lnTo>
                <a:lnTo>
                  <a:pt x="1215659" y="150804"/>
                </a:lnTo>
                <a:lnTo>
                  <a:pt x="1214988" y="196869"/>
                </a:lnTo>
                <a:lnTo>
                  <a:pt x="1213996" y="243539"/>
                </a:lnTo>
                <a:lnTo>
                  <a:pt x="1212688" y="294375"/>
                </a:lnTo>
                <a:lnTo>
                  <a:pt x="1210139" y="386499"/>
                </a:lnTo>
                <a:lnTo>
                  <a:pt x="1208906" y="434910"/>
                </a:lnTo>
                <a:lnTo>
                  <a:pt x="1207872" y="483588"/>
                </a:lnTo>
                <a:lnTo>
                  <a:pt x="1207141" y="532464"/>
                </a:lnTo>
                <a:lnTo>
                  <a:pt x="1206944" y="562310"/>
                </a:lnTo>
                <a:lnTo>
                  <a:pt x="1207005" y="630544"/>
                </a:lnTo>
                <a:lnTo>
                  <a:pt x="1207808" y="679611"/>
                </a:lnTo>
                <a:lnTo>
                  <a:pt x="1209330" y="728607"/>
                </a:lnTo>
                <a:lnTo>
                  <a:pt x="1211675" y="777463"/>
                </a:lnTo>
                <a:lnTo>
                  <a:pt x="1214947" y="826113"/>
                </a:lnTo>
                <a:lnTo>
                  <a:pt x="1219250" y="874489"/>
                </a:lnTo>
                <a:lnTo>
                  <a:pt x="1224688" y="922523"/>
                </a:lnTo>
                <a:lnTo>
                  <a:pt x="1231365" y="970147"/>
                </a:lnTo>
                <a:lnTo>
                  <a:pt x="1239385" y="1017293"/>
                </a:lnTo>
                <a:lnTo>
                  <a:pt x="1248852" y="1063896"/>
                </a:lnTo>
                <a:lnTo>
                  <a:pt x="1259869" y="1109885"/>
                </a:lnTo>
                <a:lnTo>
                  <a:pt x="1272541" y="1155195"/>
                </a:lnTo>
                <a:lnTo>
                  <a:pt x="1286971" y="1199758"/>
                </a:lnTo>
                <a:lnTo>
                  <a:pt x="1301660" y="1239198"/>
                </a:lnTo>
                <a:close/>
              </a:path>
              <a:path w="1499234" h="1647825">
                <a:moveTo>
                  <a:pt x="458082" y="1601558"/>
                </a:moveTo>
                <a:lnTo>
                  <a:pt x="408957" y="1598171"/>
                </a:lnTo>
                <a:lnTo>
                  <a:pt x="363322" y="1590295"/>
                </a:lnTo>
                <a:lnTo>
                  <a:pt x="321060" y="1578183"/>
                </a:lnTo>
                <a:lnTo>
                  <a:pt x="282056" y="1562085"/>
                </a:lnTo>
                <a:lnTo>
                  <a:pt x="246194" y="1542254"/>
                </a:lnTo>
                <a:lnTo>
                  <a:pt x="213356" y="1518941"/>
                </a:lnTo>
                <a:lnTo>
                  <a:pt x="183426" y="1492399"/>
                </a:lnTo>
                <a:lnTo>
                  <a:pt x="156289" y="1462878"/>
                </a:lnTo>
                <a:lnTo>
                  <a:pt x="131828" y="1430630"/>
                </a:lnTo>
                <a:lnTo>
                  <a:pt x="109926" y="1395907"/>
                </a:lnTo>
                <a:lnTo>
                  <a:pt x="90467" y="1358962"/>
                </a:lnTo>
                <a:lnTo>
                  <a:pt x="73335" y="1320044"/>
                </a:lnTo>
                <a:lnTo>
                  <a:pt x="58414" y="1279407"/>
                </a:lnTo>
                <a:lnTo>
                  <a:pt x="45586" y="1237303"/>
                </a:lnTo>
                <a:lnTo>
                  <a:pt x="34737" y="1193981"/>
                </a:lnTo>
                <a:lnTo>
                  <a:pt x="25749" y="1149696"/>
                </a:lnTo>
                <a:lnTo>
                  <a:pt x="18506" y="1104697"/>
                </a:lnTo>
                <a:lnTo>
                  <a:pt x="12891" y="1059237"/>
                </a:lnTo>
                <a:lnTo>
                  <a:pt x="8789" y="1013568"/>
                </a:lnTo>
                <a:lnTo>
                  <a:pt x="5362" y="964295"/>
                </a:lnTo>
                <a:lnTo>
                  <a:pt x="2677" y="914372"/>
                </a:lnTo>
                <a:lnTo>
                  <a:pt x="851" y="863984"/>
                </a:lnTo>
                <a:lnTo>
                  <a:pt x="0" y="813319"/>
                </a:lnTo>
                <a:lnTo>
                  <a:pt x="239" y="762560"/>
                </a:lnTo>
                <a:lnTo>
                  <a:pt x="1686" y="711894"/>
                </a:lnTo>
                <a:lnTo>
                  <a:pt x="4456" y="661506"/>
                </a:lnTo>
                <a:lnTo>
                  <a:pt x="8666" y="611583"/>
                </a:lnTo>
                <a:lnTo>
                  <a:pt x="14430" y="562310"/>
                </a:lnTo>
                <a:lnTo>
                  <a:pt x="18661" y="521679"/>
                </a:lnTo>
                <a:lnTo>
                  <a:pt x="27122" y="439360"/>
                </a:lnTo>
                <a:lnTo>
                  <a:pt x="31352" y="398729"/>
                </a:lnTo>
                <a:lnTo>
                  <a:pt x="39813" y="355366"/>
                </a:lnTo>
                <a:lnTo>
                  <a:pt x="65197" y="322579"/>
                </a:lnTo>
                <a:lnTo>
                  <a:pt x="97981" y="292299"/>
                </a:lnTo>
                <a:lnTo>
                  <a:pt x="137263" y="275287"/>
                </a:lnTo>
                <a:lnTo>
                  <a:pt x="180741" y="270594"/>
                </a:lnTo>
                <a:lnTo>
                  <a:pt x="226116" y="277272"/>
                </a:lnTo>
                <a:lnTo>
                  <a:pt x="271083" y="294375"/>
                </a:lnTo>
                <a:lnTo>
                  <a:pt x="307278" y="321613"/>
                </a:lnTo>
                <a:lnTo>
                  <a:pt x="335012" y="360915"/>
                </a:lnTo>
                <a:lnTo>
                  <a:pt x="355694" y="407895"/>
                </a:lnTo>
                <a:lnTo>
                  <a:pt x="370736" y="458165"/>
                </a:lnTo>
                <a:lnTo>
                  <a:pt x="381548" y="507339"/>
                </a:lnTo>
                <a:lnTo>
                  <a:pt x="389539" y="551028"/>
                </a:lnTo>
                <a:lnTo>
                  <a:pt x="397196" y="597217"/>
                </a:lnTo>
                <a:lnTo>
                  <a:pt x="403535" y="645421"/>
                </a:lnTo>
                <a:lnTo>
                  <a:pt x="408761" y="693948"/>
                </a:lnTo>
                <a:lnTo>
                  <a:pt x="413384" y="743948"/>
                </a:lnTo>
                <a:lnTo>
                  <a:pt x="422223" y="847167"/>
                </a:lnTo>
                <a:lnTo>
                  <a:pt x="426909" y="897228"/>
                </a:lnTo>
                <a:lnTo>
                  <a:pt x="432494" y="948511"/>
                </a:lnTo>
                <a:lnTo>
                  <a:pt x="439214" y="999436"/>
                </a:lnTo>
                <a:lnTo>
                  <a:pt x="447426" y="1049731"/>
                </a:lnTo>
                <a:lnTo>
                  <a:pt x="457489" y="1099127"/>
                </a:lnTo>
                <a:lnTo>
                  <a:pt x="469759" y="1147351"/>
                </a:lnTo>
                <a:lnTo>
                  <a:pt x="484595" y="1194131"/>
                </a:lnTo>
                <a:lnTo>
                  <a:pt x="502353" y="1239198"/>
                </a:lnTo>
                <a:lnTo>
                  <a:pt x="1301660" y="1239198"/>
                </a:lnTo>
                <a:lnTo>
                  <a:pt x="1303264" y="1243505"/>
                </a:lnTo>
                <a:lnTo>
                  <a:pt x="1321524" y="1286369"/>
                </a:lnTo>
                <a:lnTo>
                  <a:pt x="1341854" y="1328284"/>
                </a:lnTo>
                <a:lnTo>
                  <a:pt x="1364359" y="1369180"/>
                </a:lnTo>
                <a:lnTo>
                  <a:pt x="1383519" y="1399958"/>
                </a:lnTo>
                <a:lnTo>
                  <a:pt x="866181" y="1399958"/>
                </a:lnTo>
                <a:lnTo>
                  <a:pt x="837838" y="1435424"/>
                </a:lnTo>
                <a:lnTo>
                  <a:pt x="807197" y="1468289"/>
                </a:lnTo>
                <a:lnTo>
                  <a:pt x="774049" y="1498253"/>
                </a:lnTo>
                <a:lnTo>
                  <a:pt x="738185" y="1525014"/>
                </a:lnTo>
                <a:lnTo>
                  <a:pt x="699396" y="1548269"/>
                </a:lnTo>
                <a:lnTo>
                  <a:pt x="657473" y="1567718"/>
                </a:lnTo>
                <a:lnTo>
                  <a:pt x="612208" y="1583058"/>
                </a:lnTo>
                <a:lnTo>
                  <a:pt x="563392" y="1593987"/>
                </a:lnTo>
                <a:lnTo>
                  <a:pt x="510814" y="1600204"/>
                </a:lnTo>
                <a:lnTo>
                  <a:pt x="458082" y="1601558"/>
                </a:lnTo>
                <a:close/>
              </a:path>
              <a:path w="1499234" h="1647825">
                <a:moveTo>
                  <a:pt x="1296495" y="1647773"/>
                </a:moveTo>
                <a:lnTo>
                  <a:pt x="1237790" y="1645369"/>
                </a:lnTo>
                <a:lnTo>
                  <a:pt x="1183472" y="1638323"/>
                </a:lnTo>
                <a:lnTo>
                  <a:pt x="1133384" y="1626841"/>
                </a:lnTo>
                <a:lnTo>
                  <a:pt x="1087370" y="1611128"/>
                </a:lnTo>
                <a:lnTo>
                  <a:pt x="1045274" y="1591391"/>
                </a:lnTo>
                <a:lnTo>
                  <a:pt x="1006938" y="1567834"/>
                </a:lnTo>
                <a:lnTo>
                  <a:pt x="972205" y="1540663"/>
                </a:lnTo>
                <a:lnTo>
                  <a:pt x="940920" y="1510085"/>
                </a:lnTo>
                <a:lnTo>
                  <a:pt x="912925" y="1476304"/>
                </a:lnTo>
                <a:lnTo>
                  <a:pt x="888064" y="1439527"/>
                </a:lnTo>
                <a:lnTo>
                  <a:pt x="866181" y="1399958"/>
                </a:lnTo>
                <a:lnTo>
                  <a:pt x="1383519" y="1399958"/>
                </a:lnTo>
                <a:lnTo>
                  <a:pt x="1389141" y="1408991"/>
                </a:lnTo>
                <a:lnTo>
                  <a:pt x="1416307" y="1447648"/>
                </a:lnTo>
                <a:lnTo>
                  <a:pt x="1445958" y="1485085"/>
                </a:lnTo>
                <a:lnTo>
                  <a:pt x="1478200" y="1521234"/>
                </a:lnTo>
                <a:lnTo>
                  <a:pt x="1498804" y="1556280"/>
                </a:lnTo>
                <a:lnTo>
                  <a:pt x="1467623" y="1608665"/>
                </a:lnTo>
                <a:lnTo>
                  <a:pt x="1431820" y="1626319"/>
                </a:lnTo>
                <a:lnTo>
                  <a:pt x="1393197" y="1638488"/>
                </a:lnTo>
                <a:lnTo>
                  <a:pt x="1359744" y="1645330"/>
                </a:lnTo>
                <a:lnTo>
                  <a:pt x="1296495" y="1647773"/>
                </a:lnTo>
                <a:close/>
              </a:path>
            </a:pathLst>
          </a:custGeom>
          <a:solidFill>
            <a:srgbClr val="C8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28700" y="1028700"/>
            <a:ext cx="2295525" cy="128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2467" y="2675806"/>
            <a:ext cx="13963065" cy="240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342C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2467" y="2675806"/>
            <a:ext cx="13963065" cy="240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342C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10" Type="http://schemas.openxmlformats.org/officeDocument/2006/relationships/image" Target="../media/image27.jpg"/><Relationship Id="rId4" Type="http://schemas.openxmlformats.org/officeDocument/2006/relationships/image" Target="../media/image22.jp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10287000"/>
                </a:moveTo>
                <a:lnTo>
                  <a:pt x="9144000" y="10287000"/>
                </a:lnTo>
                <a:lnTo>
                  <a:pt x="9144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9244012"/>
            <a:ext cx="9182100" cy="0"/>
          </a:xfrm>
          <a:custGeom>
            <a:avLst/>
            <a:gdLst/>
            <a:ahLst/>
            <a:cxnLst/>
            <a:rect l="l" t="t" r="r" b="b"/>
            <a:pathLst>
              <a:path w="9182100">
                <a:moveTo>
                  <a:pt x="0" y="0"/>
                </a:moveTo>
                <a:lnTo>
                  <a:pt x="9182100" y="0"/>
                </a:lnTo>
              </a:path>
            </a:pathLst>
          </a:custGeom>
          <a:ln w="28575">
            <a:solidFill>
              <a:srgbClr val="342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3198754"/>
            <a:ext cx="8736150" cy="5355953"/>
          </a:xfrm>
          <a:prstGeom prst="rect">
            <a:avLst/>
          </a:prstGeom>
        </p:spPr>
        <p:txBody>
          <a:bodyPr vert="horz" wrap="square" lIns="0" tIns="236855" rIns="0" bIns="0" rtlCol="0">
            <a:spAutoFit/>
          </a:bodyPr>
          <a:lstStyle/>
          <a:p>
            <a:pPr marL="12700" marR="5080" indent="1119505" algn="ctr">
              <a:lnSpc>
                <a:spcPts val="13310"/>
              </a:lnSpc>
              <a:spcBef>
                <a:spcPts val="1865"/>
              </a:spcBef>
            </a:pPr>
            <a:r>
              <a:rPr sz="12400" spc="-1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MÔN </a:t>
            </a:r>
            <a:r>
              <a:rPr sz="12400" spc="-54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I:  </a:t>
            </a:r>
            <a:r>
              <a:rPr lang="en-US" sz="12400" spc="21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BUSINESS MANNER</a:t>
            </a:r>
            <a:endParaRPr sz="1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32116" y="8900159"/>
            <a:ext cx="340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342C29"/>
                </a:solidFill>
                <a:latin typeface="Arial"/>
                <a:cs typeface="Arial"/>
              </a:rPr>
              <a:t>0</a:t>
            </a:r>
            <a:r>
              <a:rPr sz="2400" b="1" spc="-155" dirty="0">
                <a:solidFill>
                  <a:srgbClr val="342C2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8831615"/>
            <a:ext cx="1392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20" dirty="0">
                <a:solidFill>
                  <a:srgbClr val="342C29"/>
                </a:solidFill>
                <a:latin typeface="Verdana"/>
                <a:cs typeface="Verdana"/>
              </a:rPr>
              <a:t>09/2019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62667" y="1426806"/>
            <a:ext cx="7400925" cy="7496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700" y="1028700"/>
            <a:ext cx="2295525" cy="1238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825" y="916335"/>
            <a:ext cx="12906375" cy="1392048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615315" marR="5080" indent="-603250">
              <a:lnSpc>
                <a:spcPts val="9680"/>
              </a:lnSpc>
              <a:spcBef>
                <a:spcPts val="1155"/>
              </a:spcBef>
            </a:pPr>
            <a:r>
              <a:rPr sz="8800" spc="-28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</a:t>
            </a:r>
            <a:r>
              <a:rPr lang="en-US" sz="8800" spc="-28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800" spc="-28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150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sz="8800" spc="-150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spc="-150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101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8800" spc="-101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77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8800" spc="-77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135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8800" spc="-135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146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sz="8800" spc="-56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9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8700" y="1071947"/>
            <a:ext cx="2295525" cy="1238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4140278" y="2705100"/>
            <a:ext cx="11480722" cy="436016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0"/>
              </a:spcBef>
              <a:buFontTx/>
              <a:buChar char="-"/>
              <a:tabLst>
                <a:tab pos="203835" algn="l"/>
              </a:tabLst>
            </a:pPr>
            <a:r>
              <a:rPr lang="vi-VN" sz="3000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tắc ứng xử khi trao đổi danh thiếp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Tx/>
              <a:buChar char="-"/>
              <a:tabLst>
                <a:tab pos="203835" algn="l"/>
              </a:tabLst>
            </a:pPr>
            <a:endParaRPr lang="vi-VN" sz="3000" spc="5" dirty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Tx/>
              <a:buChar char="-"/>
              <a:tabLst>
                <a:tab pos="203835" algn="l"/>
              </a:tabLst>
            </a:pPr>
            <a:endParaRPr lang="vi-VN" sz="3000" spc="5" dirty="0" smtClean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Tx/>
              <a:buChar char="-"/>
              <a:tabLst>
                <a:tab pos="203835" algn="l"/>
              </a:tabLst>
            </a:pPr>
            <a:endParaRPr lang="vi-VN" sz="3000" spc="5" dirty="0" smtClean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03835" algn="l"/>
              </a:tabLst>
            </a:pPr>
            <a:endParaRPr lang="en-US" sz="3000" spc="5" dirty="0" smtClean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-190500">
              <a:lnSpc>
                <a:spcPct val="100000"/>
              </a:lnSpc>
              <a:spcBef>
                <a:spcPts val="700"/>
              </a:spcBef>
              <a:buChar char="-"/>
              <a:tabLst>
                <a:tab pos="203835" algn="l"/>
              </a:tabLst>
            </a:pPr>
            <a:r>
              <a:rPr lang="vi-VN" sz="3000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tắc ứng xử khi gọi/nghe điện thoại</a:t>
            </a:r>
          </a:p>
          <a:p>
            <a:pPr marL="203200" indent="-190500">
              <a:lnSpc>
                <a:spcPct val="100000"/>
              </a:lnSpc>
              <a:spcBef>
                <a:spcPts val="700"/>
              </a:spcBef>
              <a:buChar char="-"/>
              <a:tabLst>
                <a:tab pos="203835" algn="l"/>
              </a:tabLst>
            </a:pPr>
            <a:endParaRPr lang="en-US" sz="3000" spc="-5" dirty="0" smtClean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-190500">
              <a:lnSpc>
                <a:spcPct val="100000"/>
              </a:lnSpc>
              <a:spcBef>
                <a:spcPts val="700"/>
              </a:spcBef>
              <a:buChar char="-"/>
              <a:tabLst>
                <a:tab pos="203835" algn="l"/>
              </a:tabLst>
            </a:pPr>
            <a:r>
              <a:rPr lang="vi-VN" sz="300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tắc ứng xử sắp xếp chỗ ngồi trong phòng họp/taxi/thang máy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977" y="2631676"/>
            <a:ext cx="2427301" cy="31214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61" y="7461985"/>
            <a:ext cx="2585778" cy="2597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89" y="7461985"/>
            <a:ext cx="3627100" cy="2290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8" y="7461984"/>
            <a:ext cx="2551690" cy="25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9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9065" y="400050"/>
            <a:ext cx="16442055" cy="10287000"/>
          </a:xfrm>
          <a:custGeom>
            <a:avLst/>
            <a:gdLst/>
            <a:ahLst/>
            <a:cxnLst/>
            <a:rect l="l" t="t" r="r" b="b"/>
            <a:pathLst>
              <a:path w="16442055" h="10287000">
                <a:moveTo>
                  <a:pt x="0" y="10287000"/>
                </a:moveTo>
                <a:lnTo>
                  <a:pt x="16441877" y="10287000"/>
                </a:lnTo>
                <a:lnTo>
                  <a:pt x="1644187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46580" cy="10287000"/>
          </a:xfrm>
          <a:custGeom>
            <a:avLst/>
            <a:gdLst/>
            <a:ahLst/>
            <a:cxnLst/>
            <a:rect l="l" t="t" r="r" b="b"/>
            <a:pathLst>
              <a:path w="1846580" h="10287000">
                <a:moveTo>
                  <a:pt x="0" y="10287000"/>
                </a:moveTo>
                <a:lnTo>
                  <a:pt x="0" y="0"/>
                </a:lnTo>
                <a:lnTo>
                  <a:pt x="1846122" y="0"/>
                </a:lnTo>
                <a:lnTo>
                  <a:pt x="1846122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9600" y="2506338"/>
            <a:ext cx="6324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165" dirty="0">
                <a:latin typeface="Arial"/>
                <a:cs typeface="Arial"/>
              </a:rPr>
              <a:t>II.</a:t>
            </a:r>
            <a:r>
              <a:rPr sz="8800" spc="-450" dirty="0">
                <a:latin typeface="Arial"/>
                <a:cs typeface="Arial"/>
              </a:rPr>
              <a:t> </a:t>
            </a:r>
            <a:r>
              <a:rPr sz="8800" spc="-830" dirty="0" err="1" smtClean="0">
                <a:latin typeface="Arial"/>
                <a:cs typeface="Arial"/>
              </a:rPr>
              <a:t>Horenso</a:t>
            </a:r>
            <a:r>
              <a:rPr lang="en-US" sz="8800" spc="-830" dirty="0" smtClean="0">
                <a:latin typeface="Arial"/>
                <a:cs typeface="Arial"/>
              </a:rPr>
              <a:t>?</a:t>
            </a:r>
            <a:endParaRPr sz="8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700" y="1028700"/>
            <a:ext cx="2295525" cy="128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439433"/>
            <a:ext cx="4114800" cy="3847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95" y="4248150"/>
            <a:ext cx="746800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8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9065" y="400050"/>
            <a:ext cx="16442055" cy="10287000"/>
          </a:xfrm>
          <a:custGeom>
            <a:avLst/>
            <a:gdLst/>
            <a:ahLst/>
            <a:cxnLst/>
            <a:rect l="l" t="t" r="r" b="b"/>
            <a:pathLst>
              <a:path w="16442055" h="10287000">
                <a:moveTo>
                  <a:pt x="0" y="10287000"/>
                </a:moveTo>
                <a:lnTo>
                  <a:pt x="16441877" y="10287000"/>
                </a:lnTo>
                <a:lnTo>
                  <a:pt x="1644187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46580" cy="10287000"/>
          </a:xfrm>
          <a:custGeom>
            <a:avLst/>
            <a:gdLst/>
            <a:ahLst/>
            <a:cxnLst/>
            <a:rect l="l" t="t" r="r" b="b"/>
            <a:pathLst>
              <a:path w="1846580" h="10287000">
                <a:moveTo>
                  <a:pt x="0" y="10287000"/>
                </a:moveTo>
                <a:lnTo>
                  <a:pt x="0" y="0"/>
                </a:lnTo>
                <a:lnTo>
                  <a:pt x="1846122" y="0"/>
                </a:lnTo>
                <a:lnTo>
                  <a:pt x="1846122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9600" y="2506338"/>
            <a:ext cx="5222404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165" dirty="0">
                <a:latin typeface="Arial"/>
                <a:cs typeface="Arial"/>
              </a:rPr>
              <a:t>II.</a:t>
            </a:r>
            <a:r>
              <a:rPr sz="8800" spc="-450" dirty="0">
                <a:latin typeface="Arial"/>
                <a:cs typeface="Arial"/>
              </a:rPr>
              <a:t> </a:t>
            </a:r>
            <a:r>
              <a:rPr sz="8800" spc="-830" dirty="0">
                <a:latin typeface="Arial"/>
                <a:cs typeface="Arial"/>
              </a:rPr>
              <a:t>Horenso</a:t>
            </a:r>
            <a:endParaRPr sz="8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0718" y="5744045"/>
            <a:ext cx="409892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300" spc="-32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 LẠC (</a:t>
            </a:r>
            <a:r>
              <a:rPr lang="en-US" sz="3300" spc="-32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REN)</a:t>
            </a:r>
            <a:endParaRPr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0" y="6781841"/>
            <a:ext cx="4641215" cy="5232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US" sz="3300" spc="-24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 LUẬN (</a:t>
            </a:r>
            <a:r>
              <a:rPr lang="en-US" sz="3300" spc="-24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SO)</a:t>
            </a:r>
            <a:endParaRPr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700" y="1028700"/>
            <a:ext cx="2295525" cy="128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42004" y="2909722"/>
            <a:ext cx="7985831" cy="6200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439433"/>
            <a:ext cx="4114800" cy="3847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 txBox="1"/>
          <p:nvPr/>
        </p:nvSpPr>
        <p:spPr>
          <a:xfrm>
            <a:off x="5180719" y="4675419"/>
            <a:ext cx="409892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-32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3300" spc="-869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-47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sz="3300" spc="-869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-40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300" spc="8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-41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300" spc="-86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-47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sz="3300" spc="-869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-40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300" spc="8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-51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3300" spc="-869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-33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300" spc="-86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-40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300" spc="-869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-869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-51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2802834" y="7676558"/>
            <a:ext cx="6476810" cy="265649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242570">
              <a:lnSpc>
                <a:spcPts val="5130"/>
              </a:lnSpc>
              <a:spcBef>
                <a:spcPts val="315"/>
              </a:spcBef>
              <a:tabLst>
                <a:tab pos="287655" algn="l"/>
                <a:tab pos="5603240" algn="l"/>
              </a:tabLst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HO-REN-SO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(task)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8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65657" y="2"/>
            <a:ext cx="5322570" cy="10287000"/>
          </a:xfrm>
          <a:custGeom>
            <a:avLst/>
            <a:gdLst/>
            <a:ahLst/>
            <a:cxnLst/>
            <a:rect l="l" t="t" r="r" b="b"/>
            <a:pathLst>
              <a:path w="5322569" h="10287000">
                <a:moveTo>
                  <a:pt x="0" y="10287000"/>
                </a:moveTo>
                <a:lnTo>
                  <a:pt x="5322342" y="10287000"/>
                </a:lnTo>
                <a:lnTo>
                  <a:pt x="532234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"/>
            <a:ext cx="735965" cy="10287000"/>
          </a:xfrm>
          <a:custGeom>
            <a:avLst/>
            <a:gdLst/>
            <a:ahLst/>
            <a:cxnLst/>
            <a:rect l="l" t="t" r="r" b="b"/>
            <a:pathLst>
              <a:path w="735965" h="10287000">
                <a:moveTo>
                  <a:pt x="0" y="10287000"/>
                </a:moveTo>
                <a:lnTo>
                  <a:pt x="735557" y="10287000"/>
                </a:lnTo>
                <a:lnTo>
                  <a:pt x="73555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557" y="0"/>
            <a:ext cx="12230100" cy="10287000"/>
          </a:xfrm>
          <a:custGeom>
            <a:avLst/>
            <a:gdLst/>
            <a:ahLst/>
            <a:cxnLst/>
            <a:rect l="l" t="t" r="r" b="b"/>
            <a:pathLst>
              <a:path w="12230100" h="10287000">
                <a:moveTo>
                  <a:pt x="0" y="0"/>
                </a:moveTo>
                <a:lnTo>
                  <a:pt x="12230100" y="0"/>
                </a:lnTo>
                <a:lnTo>
                  <a:pt x="12230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7463" y="2578309"/>
            <a:ext cx="802195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1135" dirty="0">
                <a:latin typeface="Arial" panose="020B0604020202020204" pitchFamily="34" charset="0"/>
                <a:cs typeface="Arial" panose="020B0604020202020204" pitchFamily="34" charset="0"/>
              </a:rPr>
              <a:t>Báo </a:t>
            </a:r>
            <a:r>
              <a:rPr sz="8800" spc="-1145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sz="8800" spc="-10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54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8800" spc="-54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-54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8800" spc="-54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koku</a:t>
            </a:r>
            <a:r>
              <a:rPr sz="8800" spc="-54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7463" y="4246142"/>
            <a:ext cx="7287259" cy="534954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242570">
              <a:lnSpc>
                <a:spcPts val="5130"/>
              </a:lnSpc>
              <a:spcBef>
                <a:spcPts val="315"/>
              </a:spcBef>
              <a:tabLst>
                <a:tab pos="287655" algn="l"/>
                <a:tab pos="5603240" algn="l"/>
              </a:tabLst>
            </a:pPr>
            <a:r>
              <a:rPr lang="en-US" sz="3000" spc="15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3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  <a:r>
              <a:rPr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sz="30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tas</a:t>
            </a:r>
            <a:r>
              <a:rPr lang="vi-VN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000" spc="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sz="3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5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sz="3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000" b="1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b="1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chịu</a:t>
            </a:r>
            <a:r>
              <a:rPr lang="en-US" sz="3000" b="1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3000" b="1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task:</a:t>
            </a:r>
          </a:p>
          <a:p>
            <a:pPr marL="469900" marR="242570" indent="-457200">
              <a:lnSpc>
                <a:spcPts val="5130"/>
              </a:lnSpc>
              <a:spcBef>
                <a:spcPts val="315"/>
              </a:spcBef>
              <a:buFontTx/>
              <a:buChar char="-"/>
              <a:tabLst>
                <a:tab pos="287655" algn="l"/>
                <a:tab pos="5603240" algn="l"/>
              </a:tabLst>
            </a:pPr>
            <a:r>
              <a:rPr lang="vi-VN" sz="3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 hàng ngày </a:t>
            </a:r>
            <a:r>
              <a:rPr lang="en-US" sz="3000" spc="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000" spc="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iến</a:t>
            </a:r>
            <a:r>
              <a:rPr lang="en-US" sz="3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3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ộ và</a:t>
            </a:r>
            <a:r>
              <a:rPr sz="3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15" dirty="0">
                <a:latin typeface="Arial" panose="020B0604020202020204" pitchFamily="34" charset="0"/>
                <a:cs typeface="Arial" panose="020B0604020202020204" pitchFamily="34" charset="0"/>
              </a:rPr>
              <a:t>kết quả </a:t>
            </a:r>
            <a:r>
              <a:rPr sz="3000" spc="5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sz="3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3000" spc="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42570" indent="-457200">
              <a:lnSpc>
                <a:spcPts val="5130"/>
              </a:lnSpc>
              <a:spcBef>
                <a:spcPts val="315"/>
              </a:spcBef>
              <a:buFontTx/>
              <a:buChar char="-"/>
              <a:tabLst>
                <a:tab pos="287655" algn="l"/>
                <a:tab pos="5603240" algn="l"/>
              </a:tabLst>
            </a:pPr>
            <a:r>
              <a:rPr lang="vi-VN" sz="3000" b="1" u="sng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 ngay</a:t>
            </a:r>
            <a:r>
              <a:rPr lang="vi-VN" sz="3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  <a:r>
              <a:rPr lang="en-US" sz="3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hi </a:t>
            </a:r>
            <a:r>
              <a:rPr lang="en-US" sz="3000" b="1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task, </a:t>
            </a:r>
            <a:r>
              <a:rPr lang="en-US" sz="3000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0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3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vi-VN" sz="3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b="1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vi-VN" sz="3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ảnh hưởng đến tiến độ hoàn thành và chất lượng của task</a:t>
            </a:r>
            <a:endParaRPr lang="en-US" sz="3000" spc="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3701" y="1028700"/>
            <a:ext cx="2295525" cy="128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6728" y="1028700"/>
            <a:ext cx="6857999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05475" y="4621517"/>
            <a:ext cx="4838700" cy="4638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439433"/>
            <a:ext cx="4114800" cy="38475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0" y="476250"/>
            <a:ext cx="9486900" cy="9810750"/>
          </a:xfrm>
          <a:custGeom>
            <a:avLst/>
            <a:gdLst/>
            <a:ahLst/>
            <a:cxnLst/>
            <a:rect l="l" t="t" r="r" b="b"/>
            <a:pathLst>
              <a:path w="9486900" h="9810750">
                <a:moveTo>
                  <a:pt x="9486900" y="9810750"/>
                </a:moveTo>
                <a:lnTo>
                  <a:pt x="0" y="9810750"/>
                </a:lnTo>
                <a:lnTo>
                  <a:pt x="0" y="0"/>
                </a:lnTo>
                <a:lnTo>
                  <a:pt x="9486900" y="0"/>
                </a:lnTo>
                <a:lnTo>
                  <a:pt x="9486900" y="981075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6055" y="5067300"/>
            <a:ext cx="6163945" cy="48991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6700"/>
              </a:lnSpc>
              <a:spcBef>
                <a:spcPts val="95"/>
              </a:spcBef>
              <a:buFontTx/>
              <a:buChar char="-"/>
            </a:pPr>
            <a:r>
              <a:rPr sz="3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sz="3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gặp phải vấn </a:t>
            </a:r>
            <a:r>
              <a:rPr sz="3000" spc="10" dirty="0">
                <a:latin typeface="Arial" panose="020B0604020202020204" pitchFamily="34" charset="0"/>
                <a:cs typeface="Arial" panose="020B0604020202020204" pitchFamily="34" charset="0"/>
              </a:rPr>
              <a:t>đề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ảnh </a:t>
            </a:r>
            <a:r>
              <a:rPr sz="3000" spc="-25" dirty="0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sz="30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4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sz="3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sz="3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3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đi muộn, </a:t>
            </a:r>
            <a:r>
              <a:rPr sz="3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sz="3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4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ốm</a:t>
            </a:r>
            <a:r>
              <a:rPr lang="vi-VN" sz="3000" spc="45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000" spc="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sz="3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25" dirty="0" err="1">
                <a:latin typeface="Arial" panose="020B0604020202020204" pitchFamily="34" charset="0"/>
                <a:cs typeface="Arial" panose="020B0604020202020204" pitchFamily="34" charset="0"/>
              </a:rPr>
              <a:t>nghỉ</a:t>
            </a:r>
            <a:r>
              <a:rPr sz="3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gấp</a:t>
            </a:r>
            <a:r>
              <a:rPr lang="vi-V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 ...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sz="3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 err="1">
                <a:latin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sz="3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chịu</a:t>
            </a:r>
            <a:r>
              <a:rPr lang="en-US" sz="3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3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3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en-US" sz="3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những người liên quan</a:t>
            </a:r>
            <a:endParaRPr lang="en-US" sz="3000" spc="-2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lnSpc>
                <a:spcPct val="116700"/>
              </a:lnSpc>
              <a:spcBef>
                <a:spcPts val="95"/>
              </a:spcBef>
              <a:buFontTx/>
              <a:buChar char="-"/>
            </a:pPr>
            <a:endParaRPr lang="en-US" sz="3000" spc="-2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lnSpc>
                <a:spcPct val="116700"/>
              </a:lnSpc>
              <a:spcBef>
                <a:spcPts val="95"/>
              </a:spcBef>
              <a:buFontTx/>
              <a:buChar char="-"/>
            </a:pPr>
            <a:r>
              <a:rPr sz="3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sz="3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70" dirty="0">
                <a:latin typeface="Arial" panose="020B0604020202020204" pitchFamily="34" charset="0"/>
                <a:cs typeface="Arial" panose="020B0604020202020204" pitchFamily="34" charset="0"/>
              </a:rPr>
              <a:t>độ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ảnh </a:t>
            </a:r>
            <a:r>
              <a:rPr sz="3000" spc="-25" dirty="0">
                <a:latin typeface="Arial" panose="020B0604020202020204" pitchFamily="34" charset="0"/>
                <a:cs typeface="Arial" panose="020B0604020202020204" pitchFamily="34" charset="0"/>
              </a:rPr>
              <a:t>hưởng 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mà </a:t>
            </a:r>
            <a:r>
              <a:rPr sz="3000" spc="-30" dirty="0">
                <a:latin typeface="Arial" panose="020B0604020202020204" pitchFamily="34" charset="0"/>
                <a:cs typeface="Arial" panose="020B0604020202020204" pitchFamily="34" charset="0"/>
              </a:rPr>
              <a:t>thời 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sz="30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25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sz="3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khác nhau</a:t>
            </a:r>
            <a:r>
              <a:rPr sz="3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2198309"/>
            <a:ext cx="5638800" cy="2868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5620">
              <a:lnSpc>
                <a:spcPct val="116399"/>
              </a:lnSpc>
              <a:spcBef>
                <a:spcPts val="100"/>
              </a:spcBef>
            </a:pPr>
            <a:r>
              <a:rPr sz="8000" spc="-254" dirty="0">
                <a:latin typeface="Arial"/>
                <a:cs typeface="Arial"/>
              </a:rPr>
              <a:t>Liên </a:t>
            </a:r>
            <a:r>
              <a:rPr sz="8000" spc="-420" dirty="0" err="1">
                <a:latin typeface="Arial"/>
                <a:cs typeface="Arial"/>
              </a:rPr>
              <a:t>lạc</a:t>
            </a:r>
            <a:r>
              <a:rPr sz="8000" spc="-420" dirty="0">
                <a:latin typeface="Arial"/>
                <a:cs typeface="Arial"/>
              </a:rPr>
              <a:t>  </a:t>
            </a:r>
            <a:r>
              <a:rPr sz="8000" spc="280" dirty="0" smtClean="0">
                <a:latin typeface="Arial"/>
                <a:cs typeface="Arial"/>
              </a:rPr>
              <a:t>(</a:t>
            </a:r>
            <a:r>
              <a:rPr lang="en-US" sz="8000" spc="280" dirty="0" err="1" smtClean="0">
                <a:latin typeface="Arial"/>
                <a:cs typeface="Arial"/>
              </a:rPr>
              <a:t>RENraku</a:t>
            </a:r>
            <a:r>
              <a:rPr sz="8000" spc="-195" dirty="0" smtClean="0">
                <a:latin typeface="Arial"/>
                <a:cs typeface="Arial"/>
              </a:rPr>
              <a:t>)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82200" y="6057900"/>
            <a:ext cx="5143499" cy="336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700" y="1028700"/>
            <a:ext cx="2295525" cy="1285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10500" y="1028700"/>
            <a:ext cx="9486900" cy="4743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731" y="-31154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086350" cy="5181600"/>
          </a:xfrm>
          <a:custGeom>
            <a:avLst/>
            <a:gdLst/>
            <a:ahLst/>
            <a:cxnLst/>
            <a:rect l="l" t="t" r="r" b="b"/>
            <a:pathLst>
              <a:path w="5086350" h="5181600">
                <a:moveTo>
                  <a:pt x="0" y="0"/>
                </a:moveTo>
                <a:lnTo>
                  <a:pt x="5086350" y="0"/>
                </a:lnTo>
                <a:lnTo>
                  <a:pt x="5086350" y="5181600"/>
                </a:lnTo>
                <a:lnTo>
                  <a:pt x="0" y="5181600"/>
                </a:lnTo>
                <a:lnTo>
                  <a:pt x="0" y="0"/>
                </a:lnTo>
                <a:close/>
              </a:path>
            </a:pathLst>
          </a:custGeom>
          <a:solidFill>
            <a:srgbClr val="D3C0A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57726" y="0"/>
            <a:ext cx="5086350" cy="4731385"/>
          </a:xfrm>
          <a:custGeom>
            <a:avLst/>
            <a:gdLst/>
            <a:ahLst/>
            <a:cxnLst/>
            <a:rect l="l" t="t" r="r" b="b"/>
            <a:pathLst>
              <a:path w="5086350" h="4731385">
                <a:moveTo>
                  <a:pt x="5086350" y="4731333"/>
                </a:moveTo>
                <a:lnTo>
                  <a:pt x="0" y="4731333"/>
                </a:lnTo>
                <a:lnTo>
                  <a:pt x="0" y="0"/>
                </a:lnTo>
                <a:lnTo>
                  <a:pt x="5086350" y="0"/>
                </a:lnTo>
                <a:lnTo>
                  <a:pt x="5086350" y="4731333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5427" y="9501187"/>
            <a:ext cx="5800725" cy="0"/>
          </a:xfrm>
          <a:custGeom>
            <a:avLst/>
            <a:gdLst/>
            <a:ahLst/>
            <a:cxnLst/>
            <a:rect l="l" t="t" r="r" b="b"/>
            <a:pathLst>
              <a:path w="5800725">
                <a:moveTo>
                  <a:pt x="0" y="0"/>
                </a:moveTo>
                <a:lnTo>
                  <a:pt x="5800725" y="0"/>
                </a:lnTo>
              </a:path>
            </a:pathLst>
          </a:custGeom>
          <a:ln w="28575">
            <a:solidFill>
              <a:srgbClr val="342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91646" y="4789487"/>
            <a:ext cx="5086350" cy="5181600"/>
          </a:xfrm>
          <a:custGeom>
            <a:avLst/>
            <a:gdLst/>
            <a:ahLst/>
            <a:cxnLst/>
            <a:rect l="l" t="t" r="r" b="b"/>
            <a:pathLst>
              <a:path w="5086350" h="5181600">
                <a:moveTo>
                  <a:pt x="0" y="0"/>
                </a:moveTo>
                <a:lnTo>
                  <a:pt x="5086350" y="0"/>
                </a:lnTo>
                <a:lnTo>
                  <a:pt x="5086350" y="5181600"/>
                </a:lnTo>
                <a:lnTo>
                  <a:pt x="0" y="5181600"/>
                </a:lnTo>
                <a:lnTo>
                  <a:pt x="0" y="0"/>
                </a:lnTo>
                <a:close/>
              </a:path>
            </a:pathLst>
          </a:custGeom>
          <a:solidFill>
            <a:srgbClr val="D3C0A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77977" y="5183035"/>
            <a:ext cx="5010150" cy="5104130"/>
          </a:xfrm>
          <a:custGeom>
            <a:avLst/>
            <a:gdLst/>
            <a:ahLst/>
            <a:cxnLst/>
            <a:rect l="l" t="t" r="r" b="b"/>
            <a:pathLst>
              <a:path w="5010150" h="5104130">
                <a:moveTo>
                  <a:pt x="5010023" y="0"/>
                </a:moveTo>
                <a:lnTo>
                  <a:pt x="5010023" y="5103964"/>
                </a:lnTo>
                <a:lnTo>
                  <a:pt x="0" y="5103964"/>
                </a:lnTo>
                <a:lnTo>
                  <a:pt x="0" y="0"/>
                </a:lnTo>
                <a:lnTo>
                  <a:pt x="5010023" y="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0404" y="5295900"/>
            <a:ext cx="9074455" cy="42101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marR="72390" indent="-457200">
              <a:lnSpc>
                <a:spcPct val="100000"/>
              </a:lnSpc>
              <a:spcBef>
                <a:spcPts val="130"/>
              </a:spcBef>
              <a:buFontTx/>
              <a:buChar char="-"/>
              <a:tabLst>
                <a:tab pos="238125" algn="l"/>
              </a:tabLst>
            </a:pPr>
            <a:r>
              <a:rPr lang="vi-VN" sz="3000" dirty="0" smtClean="0">
                <a:cs typeface="Arial"/>
              </a:rPr>
              <a:t>Nhận </a:t>
            </a:r>
            <a:r>
              <a:rPr lang="vi-VN" sz="3000" dirty="0">
                <a:cs typeface="Arial"/>
              </a:rPr>
              <a:t>diện mức độ nghiêm trọng của vấn </a:t>
            </a:r>
            <a:r>
              <a:rPr lang="vi-VN" sz="3000" dirty="0" smtClean="0">
                <a:cs typeface="Arial"/>
              </a:rPr>
              <a:t>đề, đưa </a:t>
            </a:r>
            <a:r>
              <a:rPr lang="vi-VN" sz="3000" dirty="0">
                <a:cs typeface="Arial"/>
              </a:rPr>
              <a:t>ra quyết định cần thảo luận, bàn bạc với </a:t>
            </a:r>
            <a:r>
              <a:rPr lang="vi-VN" sz="3000" dirty="0" smtClean="0">
                <a:cs typeface="Arial"/>
              </a:rPr>
              <a:t>cấp trên/người chịu trách nhiệm task và </a:t>
            </a:r>
            <a:r>
              <a:rPr lang="vi-VN" sz="3000" dirty="0" smtClean="0">
                <a:cs typeface="Arial"/>
              </a:rPr>
              <a:t>những </a:t>
            </a:r>
            <a:r>
              <a:rPr lang="vi-VN" sz="3000" dirty="0">
                <a:cs typeface="Arial"/>
              </a:rPr>
              <a:t>người liên </a:t>
            </a:r>
            <a:r>
              <a:rPr lang="vi-VN" sz="3000" dirty="0" smtClean="0">
                <a:cs typeface="Arial"/>
              </a:rPr>
              <a:t>quan</a:t>
            </a:r>
          </a:p>
          <a:p>
            <a:pPr marL="469900" marR="72390" indent="-457200">
              <a:lnSpc>
                <a:spcPct val="100000"/>
              </a:lnSpc>
              <a:spcBef>
                <a:spcPts val="130"/>
              </a:spcBef>
              <a:buFontTx/>
              <a:buChar char="-"/>
              <a:tabLst>
                <a:tab pos="238125" algn="l"/>
              </a:tabLst>
            </a:pPr>
            <a:r>
              <a:rPr lang="vi-VN" sz="3000" dirty="0" smtClean="0">
                <a:cs typeface="Arial"/>
              </a:rPr>
              <a:t>=&gt; Đ</a:t>
            </a:r>
            <a:r>
              <a:rPr lang="vi-VN" sz="3000" dirty="0" smtClean="0">
                <a:cs typeface="Arial"/>
              </a:rPr>
              <a:t>ể cùng tìm ra cách giải quyết hợp lý</a:t>
            </a:r>
            <a:endParaRPr lang="en-US" sz="3000" dirty="0">
              <a:cs typeface="Arial"/>
            </a:endParaRPr>
          </a:p>
          <a:p>
            <a:pPr marL="469900" marR="72390" indent="-457200">
              <a:lnSpc>
                <a:spcPct val="100000"/>
              </a:lnSpc>
              <a:spcBef>
                <a:spcPts val="130"/>
              </a:spcBef>
              <a:buFontTx/>
              <a:buChar char="-"/>
              <a:tabLst>
                <a:tab pos="238125" algn="l"/>
              </a:tabLst>
            </a:pPr>
            <a:endParaRPr lang="en-US" sz="3000" dirty="0" smtClean="0">
              <a:cs typeface="Arial"/>
            </a:endParaRPr>
          </a:p>
          <a:p>
            <a:pPr marL="469900" marR="72390" indent="-457200">
              <a:lnSpc>
                <a:spcPct val="100000"/>
              </a:lnSpc>
              <a:spcBef>
                <a:spcPts val="130"/>
              </a:spcBef>
              <a:buFontTx/>
              <a:buChar char="-"/>
              <a:tabLst>
                <a:tab pos="238125" algn="l"/>
              </a:tabLst>
            </a:pPr>
            <a:r>
              <a:rPr lang="vi-VN" sz="3000" dirty="0" smtClean="0">
                <a:cs typeface="Arial"/>
              </a:rPr>
              <a:t>Khi </a:t>
            </a:r>
            <a:r>
              <a:rPr lang="vi-VN" sz="3000" dirty="0">
                <a:cs typeface="Arial"/>
              </a:rPr>
              <a:t>sự việc không ảnh hưởng nhiều người nhưng bản thân thấy khó giải quyết thì cũng nên thảo luận với người có thể giải quyết được vấn đề</a:t>
            </a:r>
            <a:r>
              <a:rPr lang="vi-VN" sz="3000" dirty="0" smtClean="0">
                <a:cs typeface="Arial"/>
              </a:rPr>
              <a:t>.</a:t>
            </a:r>
            <a:endParaRPr lang="vi-VN" sz="3000" dirty="0"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39792" y="1552422"/>
            <a:ext cx="123825" cy="1257300"/>
          </a:xfrm>
          <a:custGeom>
            <a:avLst/>
            <a:gdLst/>
            <a:ahLst/>
            <a:cxnLst/>
            <a:rect l="l" t="t" r="r" b="b"/>
            <a:pathLst>
              <a:path w="123825" h="1257300">
                <a:moveTo>
                  <a:pt x="0" y="0"/>
                </a:moveTo>
                <a:lnTo>
                  <a:pt x="123825" y="0"/>
                </a:lnTo>
                <a:lnTo>
                  <a:pt x="123825" y="1257300"/>
                </a:lnTo>
                <a:lnTo>
                  <a:pt x="0" y="1257300"/>
                </a:lnTo>
                <a:lnTo>
                  <a:pt x="0" y="0"/>
                </a:lnTo>
                <a:close/>
              </a:path>
            </a:pathLst>
          </a:custGeom>
          <a:solidFill>
            <a:srgbClr val="34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766465" y="762467"/>
            <a:ext cx="4136390" cy="2580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490" marR="5080" indent="-225425">
              <a:lnSpc>
                <a:spcPct val="116399"/>
              </a:lnSpc>
              <a:spcBef>
                <a:spcPts val="95"/>
              </a:spcBef>
            </a:pPr>
            <a:r>
              <a:rPr spc="-270" dirty="0">
                <a:latin typeface="Arial"/>
                <a:cs typeface="Arial"/>
              </a:rPr>
              <a:t>Thảo </a:t>
            </a:r>
            <a:r>
              <a:rPr spc="-285" dirty="0">
                <a:latin typeface="Arial"/>
                <a:cs typeface="Arial"/>
              </a:rPr>
              <a:t>luận  </a:t>
            </a:r>
            <a:r>
              <a:rPr spc="-300" dirty="0">
                <a:latin typeface="Arial"/>
                <a:cs typeface="Arial"/>
              </a:rPr>
              <a:t>(</a:t>
            </a:r>
            <a:r>
              <a:rPr spc="-300" dirty="0" err="1" smtClean="0">
                <a:latin typeface="Arial"/>
                <a:cs typeface="Arial"/>
              </a:rPr>
              <a:t>S</a:t>
            </a:r>
            <a:r>
              <a:rPr lang="en-US" spc="-300" dirty="0" err="1" smtClean="0">
                <a:latin typeface="Arial"/>
                <a:cs typeface="Arial"/>
              </a:rPr>
              <a:t>O</a:t>
            </a:r>
            <a:r>
              <a:rPr spc="-300" dirty="0" err="1" smtClean="0">
                <a:latin typeface="Arial"/>
                <a:cs typeface="Arial"/>
              </a:rPr>
              <a:t>dan</a:t>
            </a:r>
            <a:r>
              <a:rPr spc="-300" dirty="0">
                <a:latin typeface="Arial"/>
                <a:cs typeface="Arial"/>
              </a:rPr>
              <a:t>)</a:t>
            </a:r>
          </a:p>
        </p:txBody>
      </p:sp>
      <p:sp>
        <p:nvSpPr>
          <p:cNvPr id="11" name="object 11"/>
          <p:cNvSpPr/>
          <p:nvPr/>
        </p:nvSpPr>
        <p:spPr>
          <a:xfrm>
            <a:off x="1028700" y="1028700"/>
            <a:ext cx="2295525" cy="128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2594" y="1068238"/>
            <a:ext cx="6591300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04522" y="5295900"/>
            <a:ext cx="5353050" cy="396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33400" y="-266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69192" y="0"/>
            <a:ext cx="3724275" cy="6810375"/>
          </a:xfrm>
          <a:custGeom>
            <a:avLst/>
            <a:gdLst/>
            <a:ahLst/>
            <a:cxnLst/>
            <a:rect l="l" t="t" r="r" b="b"/>
            <a:pathLst>
              <a:path w="3724275" h="6810375">
                <a:moveTo>
                  <a:pt x="3724274" y="6810248"/>
                </a:moveTo>
                <a:lnTo>
                  <a:pt x="0" y="6810248"/>
                </a:lnTo>
                <a:lnTo>
                  <a:pt x="0" y="0"/>
                </a:lnTo>
                <a:lnTo>
                  <a:pt x="3724274" y="0"/>
                </a:lnTo>
                <a:lnTo>
                  <a:pt x="3724274" y="6810248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04534" y="1228613"/>
            <a:ext cx="4467225" cy="397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04534" y="5295785"/>
            <a:ext cx="4467225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19201" y="2675806"/>
            <a:ext cx="14906332" cy="2406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pc="95" dirty="0">
                <a:latin typeface="Arial" panose="020B0604020202020204" pitchFamily="34" charset="0"/>
                <a:cs typeface="Arial" panose="020B0604020202020204" pitchFamily="34" charset="0"/>
              </a:rPr>
              <a:t>III.TEAM-WORK</a:t>
            </a:r>
            <a:r>
              <a:rPr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8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pc="-58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pc="170" dirty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9202" y="5812935"/>
            <a:ext cx="10049990" cy="216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2075">
              <a:lnSpc>
                <a:spcPct val="114999"/>
              </a:lnSpc>
              <a:spcBef>
                <a:spcPts val="95"/>
              </a:spcBef>
              <a:buChar char="-"/>
              <a:tabLst>
                <a:tab pos="309245" algn="l"/>
              </a:tabLst>
            </a:pPr>
            <a:r>
              <a:rPr lang="en-US" sz="30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sz="30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35" dirty="0">
                <a:latin typeface="Arial" panose="020B0604020202020204" pitchFamily="34" charset="0"/>
                <a:cs typeface="Arial" panose="020B0604020202020204" pitchFamily="34" charset="0"/>
              </a:rPr>
              <a:t>được 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đào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nâng kĩ năng khi thực </a:t>
            </a:r>
            <a:r>
              <a:rPr sz="3000" spc="10" dirty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sz="3000" spc="-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sz="3000" spc="-1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án.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lvl="1" indent="277495">
              <a:lnSpc>
                <a:spcPct val="100000"/>
              </a:lnSpc>
              <a:spcBef>
                <a:spcPts val="575"/>
              </a:spcBef>
              <a:buChar char="-"/>
              <a:tabLst>
                <a:tab pos="494665" algn="l"/>
              </a:tabLst>
            </a:pPr>
            <a:r>
              <a:rPr sz="3000" spc="45" dirty="0">
                <a:latin typeface="Arial" panose="020B0604020202020204" pitchFamily="34" charset="0"/>
                <a:cs typeface="Arial" panose="020B0604020202020204" pitchFamily="34" charset="0"/>
              </a:rPr>
              <a:t>Học hỏi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từ sếp, 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sz="3000" spc="35" dirty="0">
                <a:latin typeface="Arial" panose="020B0604020202020204" pitchFamily="34" charset="0"/>
                <a:cs typeface="Arial" panose="020B0604020202020204" pitchFamily="34" charset="0"/>
              </a:rPr>
              <a:t>đồng 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sz="30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khác.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lvl="1" indent="277495">
              <a:lnSpc>
                <a:spcPct val="100000"/>
              </a:lnSpc>
              <a:spcBef>
                <a:spcPts val="575"/>
              </a:spcBef>
              <a:buChar char="-"/>
              <a:tabLst>
                <a:tab pos="494665" algn="l"/>
              </a:tabLst>
            </a:pPr>
            <a:r>
              <a:rPr sz="3000" spc="45" dirty="0">
                <a:latin typeface="Arial" panose="020B0604020202020204" pitchFamily="34" charset="0"/>
                <a:cs typeface="Arial" panose="020B0604020202020204" pitchFamily="34" charset="0"/>
              </a:rPr>
              <a:t>Học hỏi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sz="3000" spc="-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>
                <a:latin typeface="Arial" panose="020B0604020202020204" pitchFamily="34" charset="0"/>
                <a:cs typeface="Arial" panose="020B0604020202020204" pitchFamily="34" charset="0"/>
              </a:rPr>
              <a:t>hàng.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1910" lvl="1" indent="277495">
              <a:lnSpc>
                <a:spcPts val="4410"/>
              </a:lnSpc>
              <a:spcBef>
                <a:spcPts val="250"/>
              </a:spcBef>
              <a:buChar char="-"/>
              <a:tabLst>
                <a:tab pos="494665" algn="l"/>
              </a:tabLst>
            </a:pP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ghi </a:t>
            </a: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ý </a:t>
            </a: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cải thiện </a:t>
            </a:r>
            <a:r>
              <a:rPr sz="3000" dirty="0" err="1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700" y="1028700"/>
            <a:ext cx="2295525" cy="1285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248" y="2507583"/>
            <a:ext cx="85223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370" dirty="0">
                <a:latin typeface="Arial"/>
                <a:cs typeface="Arial"/>
              </a:rPr>
              <a:t>Nội </a:t>
            </a:r>
            <a:r>
              <a:rPr sz="8800" spc="-1000" dirty="0">
                <a:latin typeface="Arial"/>
                <a:cs typeface="Arial"/>
              </a:rPr>
              <a:t>dung </a:t>
            </a:r>
            <a:r>
              <a:rPr sz="8800" spc="-940" dirty="0">
                <a:latin typeface="Arial"/>
                <a:cs typeface="Arial"/>
              </a:rPr>
              <a:t>môn</a:t>
            </a:r>
            <a:r>
              <a:rPr sz="8800" spc="-1305" dirty="0">
                <a:latin typeface="Arial"/>
                <a:cs typeface="Arial"/>
              </a:rPr>
              <a:t> </a:t>
            </a:r>
            <a:r>
              <a:rPr sz="8800" spc="-1065" dirty="0">
                <a:latin typeface="Arial"/>
                <a:cs typeface="Arial"/>
              </a:rPr>
              <a:t>học:</a:t>
            </a:r>
            <a:endParaRPr sz="8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245" y="5031098"/>
            <a:ext cx="3215005" cy="313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53720" algn="ctr">
              <a:lnSpc>
                <a:spcPct val="115799"/>
              </a:lnSpc>
              <a:spcBef>
                <a:spcPts val="100"/>
              </a:spcBef>
            </a:pPr>
            <a:r>
              <a:rPr sz="3400" spc="-34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3400" spc="-90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0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52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56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400" spc="-90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5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7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52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52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 </a:t>
            </a:r>
            <a:r>
              <a:rPr sz="3400" spc="-41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9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5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5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7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5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algn="ctr">
              <a:lnSpc>
                <a:spcPct val="116100"/>
              </a:lnSpc>
              <a:spcBef>
                <a:spcPts val="3155"/>
              </a:spcBef>
            </a:pPr>
            <a:r>
              <a:rPr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 hóa </a:t>
            </a:r>
            <a:r>
              <a:rPr sz="28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</a:t>
            </a:r>
            <a:r>
              <a:rPr sz="2800" spc="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</a:t>
            </a:r>
            <a:r>
              <a:rPr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sz="2800" spc="-229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  </a:t>
            </a:r>
            <a:r>
              <a:rPr sz="28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 tại </a:t>
            </a:r>
            <a:r>
              <a:rPr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sz="2800" spc="-4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4591253"/>
            <a:ext cx="11687175" cy="142875"/>
          </a:xfrm>
          <a:custGeom>
            <a:avLst/>
            <a:gdLst/>
            <a:ahLst/>
            <a:cxnLst/>
            <a:rect l="l" t="t" r="r" b="b"/>
            <a:pathLst>
              <a:path w="11687175" h="142875">
                <a:moveTo>
                  <a:pt x="0" y="0"/>
                </a:moveTo>
                <a:lnTo>
                  <a:pt x="11687175" y="0"/>
                </a:lnTo>
                <a:lnTo>
                  <a:pt x="11687175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34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1585" y="4305503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38" y="568411"/>
                </a:lnTo>
                <a:lnTo>
                  <a:pt x="202800" y="559199"/>
                </a:lnTo>
                <a:lnTo>
                  <a:pt x="163559" y="544059"/>
                </a:lnTo>
                <a:lnTo>
                  <a:pt x="126995" y="523342"/>
                </a:lnTo>
                <a:lnTo>
                  <a:pt x="93863" y="497489"/>
                </a:lnTo>
                <a:lnTo>
                  <a:pt x="64859" y="467029"/>
                </a:lnTo>
                <a:lnTo>
                  <a:pt x="40643" y="432641"/>
                </a:lnTo>
                <a:lnTo>
                  <a:pt x="21751" y="395101"/>
                </a:lnTo>
                <a:lnTo>
                  <a:pt x="8565" y="355198"/>
                </a:lnTo>
                <a:lnTo>
                  <a:pt x="1372" y="313758"/>
                </a:lnTo>
                <a:lnTo>
                  <a:pt x="0" y="285750"/>
                </a:lnTo>
                <a:lnTo>
                  <a:pt x="343" y="271711"/>
                </a:lnTo>
                <a:lnTo>
                  <a:pt x="5490" y="230002"/>
                </a:lnTo>
                <a:lnTo>
                  <a:pt x="16696" y="189499"/>
                </a:lnTo>
                <a:lnTo>
                  <a:pt x="33738" y="151046"/>
                </a:lnTo>
                <a:lnTo>
                  <a:pt x="56242" y="115513"/>
                </a:lnTo>
                <a:lnTo>
                  <a:pt x="83694" y="83694"/>
                </a:lnTo>
                <a:lnTo>
                  <a:pt x="115513" y="56242"/>
                </a:lnTo>
                <a:lnTo>
                  <a:pt x="151046" y="33738"/>
                </a:lnTo>
                <a:lnTo>
                  <a:pt x="189499" y="16696"/>
                </a:lnTo>
                <a:lnTo>
                  <a:pt x="230002" y="5490"/>
                </a:lnTo>
                <a:lnTo>
                  <a:pt x="271711" y="343"/>
                </a:lnTo>
                <a:lnTo>
                  <a:pt x="285750" y="0"/>
                </a:lnTo>
                <a:lnTo>
                  <a:pt x="299788" y="343"/>
                </a:lnTo>
                <a:lnTo>
                  <a:pt x="341497" y="5490"/>
                </a:lnTo>
                <a:lnTo>
                  <a:pt x="382000" y="16696"/>
                </a:lnTo>
                <a:lnTo>
                  <a:pt x="420453" y="33738"/>
                </a:lnTo>
                <a:lnTo>
                  <a:pt x="455985" y="56242"/>
                </a:lnTo>
                <a:lnTo>
                  <a:pt x="487806" y="83694"/>
                </a:lnTo>
                <a:lnTo>
                  <a:pt x="515257" y="115513"/>
                </a:lnTo>
                <a:lnTo>
                  <a:pt x="537761" y="151046"/>
                </a:lnTo>
                <a:lnTo>
                  <a:pt x="554803" y="189499"/>
                </a:lnTo>
                <a:lnTo>
                  <a:pt x="566009" y="230002"/>
                </a:lnTo>
                <a:lnTo>
                  <a:pt x="571156" y="271711"/>
                </a:lnTo>
                <a:lnTo>
                  <a:pt x="571500" y="285750"/>
                </a:lnTo>
                <a:lnTo>
                  <a:pt x="571156" y="299788"/>
                </a:lnTo>
                <a:lnTo>
                  <a:pt x="566009" y="341497"/>
                </a:lnTo>
                <a:lnTo>
                  <a:pt x="554803" y="382000"/>
                </a:lnTo>
                <a:lnTo>
                  <a:pt x="537761" y="420453"/>
                </a:lnTo>
                <a:lnTo>
                  <a:pt x="515257" y="455985"/>
                </a:lnTo>
                <a:lnTo>
                  <a:pt x="487806" y="487806"/>
                </a:lnTo>
                <a:lnTo>
                  <a:pt x="455985" y="515257"/>
                </a:lnTo>
                <a:lnTo>
                  <a:pt x="420453" y="537761"/>
                </a:lnTo>
                <a:lnTo>
                  <a:pt x="382000" y="554803"/>
                </a:lnTo>
                <a:lnTo>
                  <a:pt x="341497" y="566009"/>
                </a:lnTo>
                <a:lnTo>
                  <a:pt x="299788" y="57115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34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37726" y="5244038"/>
            <a:ext cx="3701474" cy="3350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53720">
              <a:lnSpc>
                <a:spcPct val="115799"/>
              </a:lnSpc>
              <a:spcBef>
                <a:spcPts val="100"/>
              </a:spcBef>
            </a:pPr>
            <a:r>
              <a:rPr lang="en-US" sz="3400" spc="-34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HORENSO</a:t>
            </a:r>
          </a:p>
          <a:p>
            <a:pPr marR="5080" indent="-457200">
              <a:lnSpc>
                <a:spcPct val="116100"/>
              </a:lnSpc>
              <a:spcBef>
                <a:spcPts val="3155"/>
              </a:spcBef>
              <a:buFontTx/>
              <a:buChar char="-"/>
            </a:pPr>
            <a:r>
              <a:rPr lang="en-US" sz="2800" spc="-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Báocáo</a:t>
            </a:r>
            <a:r>
              <a:rPr lang="en-US" sz="2800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lang="vi-VN" sz="2800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spc="-5" dirty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indent="-457200">
              <a:lnSpc>
                <a:spcPct val="116100"/>
              </a:lnSpc>
              <a:spcBef>
                <a:spcPts val="3155"/>
              </a:spcBef>
              <a:buFontTx/>
              <a:buChar char="-"/>
            </a:pPr>
            <a:r>
              <a:rPr lang="en-US" sz="2800" spc="-5" dirty="0" err="1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 err="1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lang="en-US"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Ren)</a:t>
            </a:r>
            <a:endParaRPr lang="en-US" sz="2800" spc="-5" dirty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indent="-457200">
              <a:lnSpc>
                <a:spcPct val="116100"/>
              </a:lnSpc>
              <a:spcBef>
                <a:spcPts val="3155"/>
              </a:spcBef>
              <a:buFontTx/>
              <a:buChar char="-"/>
            </a:pPr>
            <a:r>
              <a:rPr lang="en-US" sz="2800" spc="-5" dirty="0" err="1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 err="1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So)</a:t>
            </a:r>
            <a:endParaRPr sz="2800" spc="-5" dirty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05143" y="4375568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38" y="568411"/>
                </a:lnTo>
                <a:lnTo>
                  <a:pt x="202800" y="559199"/>
                </a:lnTo>
                <a:lnTo>
                  <a:pt x="163559" y="544059"/>
                </a:lnTo>
                <a:lnTo>
                  <a:pt x="126995" y="523342"/>
                </a:lnTo>
                <a:lnTo>
                  <a:pt x="93863" y="497489"/>
                </a:lnTo>
                <a:lnTo>
                  <a:pt x="64859" y="467029"/>
                </a:lnTo>
                <a:lnTo>
                  <a:pt x="40643" y="432641"/>
                </a:lnTo>
                <a:lnTo>
                  <a:pt x="21751" y="395101"/>
                </a:lnTo>
                <a:lnTo>
                  <a:pt x="8565" y="355198"/>
                </a:lnTo>
                <a:lnTo>
                  <a:pt x="1372" y="313758"/>
                </a:lnTo>
                <a:lnTo>
                  <a:pt x="0" y="285750"/>
                </a:lnTo>
                <a:lnTo>
                  <a:pt x="343" y="271711"/>
                </a:lnTo>
                <a:lnTo>
                  <a:pt x="5490" y="230002"/>
                </a:lnTo>
                <a:lnTo>
                  <a:pt x="16696" y="189499"/>
                </a:lnTo>
                <a:lnTo>
                  <a:pt x="33738" y="151046"/>
                </a:lnTo>
                <a:lnTo>
                  <a:pt x="56242" y="115513"/>
                </a:lnTo>
                <a:lnTo>
                  <a:pt x="83694" y="83694"/>
                </a:lnTo>
                <a:lnTo>
                  <a:pt x="115513" y="56242"/>
                </a:lnTo>
                <a:lnTo>
                  <a:pt x="151046" y="33738"/>
                </a:lnTo>
                <a:lnTo>
                  <a:pt x="189499" y="16696"/>
                </a:lnTo>
                <a:lnTo>
                  <a:pt x="230002" y="5490"/>
                </a:lnTo>
                <a:lnTo>
                  <a:pt x="271711" y="343"/>
                </a:lnTo>
                <a:lnTo>
                  <a:pt x="285750" y="0"/>
                </a:lnTo>
                <a:lnTo>
                  <a:pt x="299788" y="343"/>
                </a:lnTo>
                <a:lnTo>
                  <a:pt x="341497" y="5490"/>
                </a:lnTo>
                <a:lnTo>
                  <a:pt x="382000" y="16696"/>
                </a:lnTo>
                <a:lnTo>
                  <a:pt x="420453" y="33738"/>
                </a:lnTo>
                <a:lnTo>
                  <a:pt x="455985" y="56242"/>
                </a:lnTo>
                <a:lnTo>
                  <a:pt x="487806" y="83694"/>
                </a:lnTo>
                <a:lnTo>
                  <a:pt x="515257" y="115513"/>
                </a:lnTo>
                <a:lnTo>
                  <a:pt x="537761" y="151046"/>
                </a:lnTo>
                <a:lnTo>
                  <a:pt x="554803" y="189499"/>
                </a:lnTo>
                <a:lnTo>
                  <a:pt x="566009" y="230002"/>
                </a:lnTo>
                <a:lnTo>
                  <a:pt x="571156" y="271711"/>
                </a:lnTo>
                <a:lnTo>
                  <a:pt x="571500" y="285750"/>
                </a:lnTo>
                <a:lnTo>
                  <a:pt x="571156" y="299788"/>
                </a:lnTo>
                <a:lnTo>
                  <a:pt x="566009" y="341497"/>
                </a:lnTo>
                <a:lnTo>
                  <a:pt x="554803" y="382000"/>
                </a:lnTo>
                <a:lnTo>
                  <a:pt x="537761" y="420453"/>
                </a:lnTo>
                <a:lnTo>
                  <a:pt x="515257" y="455985"/>
                </a:lnTo>
                <a:lnTo>
                  <a:pt x="487806" y="487806"/>
                </a:lnTo>
                <a:lnTo>
                  <a:pt x="455985" y="515257"/>
                </a:lnTo>
                <a:lnTo>
                  <a:pt x="420453" y="537761"/>
                </a:lnTo>
                <a:lnTo>
                  <a:pt x="382000" y="554803"/>
                </a:lnTo>
                <a:lnTo>
                  <a:pt x="341497" y="566009"/>
                </a:lnTo>
                <a:lnTo>
                  <a:pt x="299788" y="57115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34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84347" y="5031098"/>
            <a:ext cx="3506470" cy="3149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marR="131445" indent="-635" algn="ctr">
              <a:lnSpc>
                <a:spcPct val="115799"/>
              </a:lnSpc>
              <a:spcBef>
                <a:spcPts val="100"/>
              </a:spcBef>
            </a:pPr>
            <a:r>
              <a:rPr sz="3400" spc="-28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7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9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1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5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70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3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5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09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3400" spc="7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3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 </a:t>
            </a:r>
            <a:endParaRPr lang="en-US" sz="3400" spc="-434" dirty="0" smtClean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 marR="131445" indent="-635" algn="ctr">
              <a:lnSpc>
                <a:spcPct val="115799"/>
              </a:lnSpc>
              <a:spcBef>
                <a:spcPts val="100"/>
              </a:spcBef>
            </a:pPr>
            <a:r>
              <a:rPr sz="3400" spc="-14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3400" spc="-90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5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7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52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7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5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28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9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28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56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400" spc="-9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3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-89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5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algn="ctr">
              <a:lnSpc>
                <a:spcPct val="116100"/>
              </a:lnSpc>
              <a:spcBef>
                <a:spcPts val="3155"/>
              </a:spcBef>
            </a:pPr>
            <a:r>
              <a:rPr sz="2800" spc="1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 </a:t>
            </a:r>
            <a:r>
              <a:rPr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 làm </a:t>
            </a:r>
            <a:r>
              <a:rPr sz="28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 </a:t>
            </a:r>
            <a:r>
              <a:rPr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sz="2800" spc="-22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 </a:t>
            </a:r>
            <a:r>
              <a:rPr sz="28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</a:t>
            </a:r>
            <a:r>
              <a:rPr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khi làm </a:t>
            </a:r>
            <a:r>
              <a:rPr sz="28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sz="2800" spc="-19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45267" y="4305503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38" y="568411"/>
                </a:lnTo>
                <a:lnTo>
                  <a:pt x="202800" y="559199"/>
                </a:lnTo>
                <a:lnTo>
                  <a:pt x="163559" y="544059"/>
                </a:lnTo>
                <a:lnTo>
                  <a:pt x="126995" y="523342"/>
                </a:lnTo>
                <a:lnTo>
                  <a:pt x="93863" y="497489"/>
                </a:lnTo>
                <a:lnTo>
                  <a:pt x="64859" y="467029"/>
                </a:lnTo>
                <a:lnTo>
                  <a:pt x="40643" y="432641"/>
                </a:lnTo>
                <a:lnTo>
                  <a:pt x="21751" y="395101"/>
                </a:lnTo>
                <a:lnTo>
                  <a:pt x="8565" y="355198"/>
                </a:lnTo>
                <a:lnTo>
                  <a:pt x="1372" y="313758"/>
                </a:lnTo>
                <a:lnTo>
                  <a:pt x="0" y="285750"/>
                </a:lnTo>
                <a:lnTo>
                  <a:pt x="343" y="271711"/>
                </a:lnTo>
                <a:lnTo>
                  <a:pt x="5490" y="230002"/>
                </a:lnTo>
                <a:lnTo>
                  <a:pt x="16696" y="189499"/>
                </a:lnTo>
                <a:lnTo>
                  <a:pt x="33738" y="151046"/>
                </a:lnTo>
                <a:lnTo>
                  <a:pt x="56242" y="115513"/>
                </a:lnTo>
                <a:lnTo>
                  <a:pt x="83694" y="83694"/>
                </a:lnTo>
                <a:lnTo>
                  <a:pt x="115513" y="56242"/>
                </a:lnTo>
                <a:lnTo>
                  <a:pt x="151046" y="33738"/>
                </a:lnTo>
                <a:lnTo>
                  <a:pt x="189499" y="16696"/>
                </a:lnTo>
                <a:lnTo>
                  <a:pt x="230002" y="5490"/>
                </a:lnTo>
                <a:lnTo>
                  <a:pt x="271711" y="343"/>
                </a:lnTo>
                <a:lnTo>
                  <a:pt x="285750" y="0"/>
                </a:lnTo>
                <a:lnTo>
                  <a:pt x="299788" y="343"/>
                </a:lnTo>
                <a:lnTo>
                  <a:pt x="341497" y="5490"/>
                </a:lnTo>
                <a:lnTo>
                  <a:pt x="382000" y="16696"/>
                </a:lnTo>
                <a:lnTo>
                  <a:pt x="420453" y="33738"/>
                </a:lnTo>
                <a:lnTo>
                  <a:pt x="455985" y="56242"/>
                </a:lnTo>
                <a:lnTo>
                  <a:pt x="487806" y="83694"/>
                </a:lnTo>
                <a:lnTo>
                  <a:pt x="515257" y="115513"/>
                </a:lnTo>
                <a:lnTo>
                  <a:pt x="537761" y="151046"/>
                </a:lnTo>
                <a:lnTo>
                  <a:pt x="554803" y="189499"/>
                </a:lnTo>
                <a:lnTo>
                  <a:pt x="566009" y="230002"/>
                </a:lnTo>
                <a:lnTo>
                  <a:pt x="571156" y="271711"/>
                </a:lnTo>
                <a:lnTo>
                  <a:pt x="571500" y="285750"/>
                </a:lnTo>
                <a:lnTo>
                  <a:pt x="571156" y="299788"/>
                </a:lnTo>
                <a:lnTo>
                  <a:pt x="566009" y="341497"/>
                </a:lnTo>
                <a:lnTo>
                  <a:pt x="554803" y="382000"/>
                </a:lnTo>
                <a:lnTo>
                  <a:pt x="537761" y="420453"/>
                </a:lnTo>
                <a:lnTo>
                  <a:pt x="515257" y="455985"/>
                </a:lnTo>
                <a:lnTo>
                  <a:pt x="487806" y="487806"/>
                </a:lnTo>
                <a:lnTo>
                  <a:pt x="455985" y="515257"/>
                </a:lnTo>
                <a:lnTo>
                  <a:pt x="420453" y="537761"/>
                </a:lnTo>
                <a:lnTo>
                  <a:pt x="382000" y="554803"/>
                </a:lnTo>
                <a:lnTo>
                  <a:pt x="341497" y="566009"/>
                </a:lnTo>
                <a:lnTo>
                  <a:pt x="299788" y="57115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34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43585" y="1028700"/>
            <a:ext cx="4314824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478" y="1028700"/>
            <a:ext cx="2295525" cy="1238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99791" y="7791170"/>
            <a:ext cx="18415" cy="109220"/>
          </a:xfrm>
          <a:custGeom>
            <a:avLst/>
            <a:gdLst/>
            <a:ahLst/>
            <a:cxnLst/>
            <a:rect l="l" t="t" r="r" b="b"/>
            <a:pathLst>
              <a:path w="18415" h="109220">
                <a:moveTo>
                  <a:pt x="14646" y="109130"/>
                </a:moveTo>
                <a:lnTo>
                  <a:pt x="4882" y="109130"/>
                </a:lnTo>
                <a:lnTo>
                  <a:pt x="1148" y="105397"/>
                </a:lnTo>
                <a:lnTo>
                  <a:pt x="1148" y="100515"/>
                </a:lnTo>
                <a:lnTo>
                  <a:pt x="0" y="8615"/>
                </a:lnTo>
                <a:lnTo>
                  <a:pt x="0" y="3733"/>
                </a:lnTo>
                <a:lnTo>
                  <a:pt x="3733" y="0"/>
                </a:lnTo>
                <a:lnTo>
                  <a:pt x="13497" y="0"/>
                </a:lnTo>
                <a:lnTo>
                  <a:pt x="17231" y="3733"/>
                </a:lnTo>
                <a:lnTo>
                  <a:pt x="17231" y="8615"/>
                </a:lnTo>
                <a:lnTo>
                  <a:pt x="18379" y="100515"/>
                </a:lnTo>
                <a:lnTo>
                  <a:pt x="18379" y="105110"/>
                </a:lnTo>
                <a:lnTo>
                  <a:pt x="14646" y="109130"/>
                </a:lnTo>
                <a:close/>
              </a:path>
            </a:pathLst>
          </a:custGeom>
          <a:solidFill>
            <a:srgbClr val="3430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284105" y="7929881"/>
            <a:ext cx="82709" cy="83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53444" y="7939071"/>
            <a:ext cx="84432" cy="821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8700" y="5143500"/>
            <a:ext cx="8115300" cy="2780889"/>
          </a:xfrm>
          <a:prstGeom prst="rect">
            <a:avLst/>
          </a:prstGeom>
          <a:solidFill>
            <a:srgbClr val="F1EEE4"/>
          </a:solidFill>
        </p:spPr>
        <p:txBody>
          <a:bodyPr vert="horz" wrap="square" lIns="0" tIns="163195" rIns="0" bIns="0" rtlCol="0">
            <a:spAutoFit/>
          </a:bodyPr>
          <a:lstStyle/>
          <a:p>
            <a:pPr marL="1108075" indent="-191135">
              <a:lnSpc>
                <a:spcPct val="100000"/>
              </a:lnSpc>
              <a:spcBef>
                <a:spcPts val="1285"/>
              </a:spcBef>
              <a:buChar char="-"/>
              <a:tabLst>
                <a:tab pos="1108710" algn="l"/>
              </a:tabLst>
            </a:pPr>
            <a:r>
              <a:rPr sz="3000" spc="-3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 làm</a:t>
            </a:r>
            <a:r>
              <a:rPr sz="3000" spc="1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8075" indent="-191135">
              <a:lnSpc>
                <a:spcPct val="100000"/>
              </a:lnSpc>
              <a:spcBef>
                <a:spcPts val="600"/>
              </a:spcBef>
              <a:buChar char="-"/>
              <a:tabLst>
                <a:tab pos="1108710" algn="l"/>
              </a:tabLst>
            </a:pP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Chào </a:t>
            </a:r>
            <a:r>
              <a:rPr sz="3000" spc="4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 </a:t>
            </a: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 Văn</a:t>
            </a:r>
            <a:r>
              <a:rPr sz="3000" spc="-7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8075" indent="-191135">
              <a:lnSpc>
                <a:spcPct val="100000"/>
              </a:lnSpc>
              <a:spcBef>
                <a:spcPts val="600"/>
              </a:spcBef>
              <a:buChar char="-"/>
              <a:tabLst>
                <a:tab pos="1108710" algn="l"/>
              </a:tabLst>
            </a:pP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sz="3000" spc="-1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4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8075" indent="-191135">
              <a:lnSpc>
                <a:spcPct val="100000"/>
              </a:lnSpc>
              <a:spcBef>
                <a:spcPts val="600"/>
              </a:spcBef>
              <a:buChar char="-"/>
              <a:tabLst>
                <a:tab pos="1108710" algn="l"/>
              </a:tabLst>
            </a:pP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gian công</a:t>
            </a:r>
            <a:r>
              <a:rPr sz="3000" spc="-1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3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8075" indent="-191135">
              <a:lnSpc>
                <a:spcPct val="100000"/>
              </a:lnSpc>
              <a:spcBef>
                <a:spcPts val="600"/>
              </a:spcBef>
              <a:buChar char="-"/>
              <a:tabLst>
                <a:tab pos="1108710" algn="l"/>
              </a:tabLst>
            </a:pPr>
            <a:r>
              <a:rPr sz="3000" spc="4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sz="3000" spc="7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</a:t>
            </a: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 ứng </a:t>
            </a:r>
            <a:r>
              <a:rPr sz="3000" spc="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sz="3000" spc="-43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2970561"/>
            <a:ext cx="12700000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I. Business Manner</a:t>
            </a:r>
            <a:endParaRPr sz="7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1028700"/>
            <a:ext cx="2295525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3490" y="1787080"/>
            <a:ext cx="7219950" cy="6867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30" y="0"/>
            <a:ext cx="13944600" cy="10287000"/>
          </a:xfrm>
          <a:custGeom>
            <a:avLst/>
            <a:gdLst/>
            <a:ahLst/>
            <a:cxnLst/>
            <a:rect l="l" t="t" r="r" b="b"/>
            <a:pathLst>
              <a:path w="13944600" h="10287000">
                <a:moveTo>
                  <a:pt x="0" y="10287000"/>
                </a:moveTo>
                <a:lnTo>
                  <a:pt x="13944600" y="10287000"/>
                </a:lnTo>
                <a:lnTo>
                  <a:pt x="139446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44600" y="0"/>
            <a:ext cx="4343400" cy="10287000"/>
          </a:xfrm>
          <a:custGeom>
            <a:avLst/>
            <a:gdLst/>
            <a:ahLst/>
            <a:cxnLst/>
            <a:rect l="l" t="t" r="r" b="b"/>
            <a:pathLst>
              <a:path w="4343400" h="10287000">
                <a:moveTo>
                  <a:pt x="0" y="0"/>
                </a:moveTo>
                <a:lnTo>
                  <a:pt x="4343400" y="0"/>
                </a:lnTo>
                <a:lnTo>
                  <a:pt x="434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2658" y="3009900"/>
            <a:ext cx="6490335" cy="8966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700" b="1" spc="-395" dirty="0">
                <a:solidFill>
                  <a:srgbClr val="342C29"/>
                </a:solidFill>
                <a:latin typeface="Arial"/>
                <a:cs typeface="Arial"/>
              </a:rPr>
              <a:t>Working </a:t>
            </a:r>
            <a:r>
              <a:rPr sz="5700" b="1" spc="-370" dirty="0">
                <a:solidFill>
                  <a:srgbClr val="342C29"/>
                </a:solidFill>
                <a:latin typeface="Arial"/>
                <a:cs typeface="Arial"/>
              </a:rPr>
              <a:t>time </a:t>
            </a:r>
            <a:r>
              <a:rPr sz="5700" b="1" spc="-655" dirty="0">
                <a:solidFill>
                  <a:srgbClr val="342C29"/>
                </a:solidFill>
                <a:latin typeface="Arial"/>
                <a:cs typeface="Arial"/>
              </a:rPr>
              <a:t>=</a:t>
            </a:r>
            <a:r>
              <a:rPr sz="5700" b="1" spc="-50" dirty="0">
                <a:solidFill>
                  <a:srgbClr val="342C29"/>
                </a:solidFill>
                <a:latin typeface="Arial"/>
                <a:cs typeface="Arial"/>
              </a:rPr>
              <a:t> </a:t>
            </a:r>
            <a:r>
              <a:rPr sz="5700" b="1" spc="-545" dirty="0">
                <a:solidFill>
                  <a:srgbClr val="342C29"/>
                </a:solidFill>
                <a:latin typeface="Arial"/>
                <a:cs typeface="Arial"/>
              </a:rPr>
              <a:t>Salary</a:t>
            </a:r>
            <a:endParaRPr sz="57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87000" y="1622386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9525">
            <a:solidFill>
              <a:srgbClr val="342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88559" y="1910165"/>
            <a:ext cx="8024495" cy="1854835"/>
          </a:xfrm>
          <a:custGeom>
            <a:avLst/>
            <a:gdLst/>
            <a:ahLst/>
            <a:cxnLst/>
            <a:rect l="l" t="t" r="r" b="b"/>
            <a:pathLst>
              <a:path w="8024494" h="1854835">
                <a:moveTo>
                  <a:pt x="7896527" y="1854339"/>
                </a:moveTo>
                <a:lnTo>
                  <a:pt x="129667" y="1854339"/>
                </a:lnTo>
                <a:lnTo>
                  <a:pt x="79432" y="1844076"/>
                </a:lnTo>
                <a:lnTo>
                  <a:pt x="38189" y="1816170"/>
                </a:lnTo>
                <a:lnTo>
                  <a:pt x="10269" y="1774949"/>
                </a:lnTo>
                <a:lnTo>
                  <a:pt x="0" y="1724741"/>
                </a:lnTo>
                <a:lnTo>
                  <a:pt x="0" y="129598"/>
                </a:lnTo>
                <a:lnTo>
                  <a:pt x="10269" y="79390"/>
                </a:lnTo>
                <a:lnTo>
                  <a:pt x="38189" y="38169"/>
                </a:lnTo>
                <a:lnTo>
                  <a:pt x="79432" y="10263"/>
                </a:lnTo>
                <a:lnTo>
                  <a:pt x="129667" y="0"/>
                </a:lnTo>
                <a:lnTo>
                  <a:pt x="7894751" y="0"/>
                </a:lnTo>
                <a:lnTo>
                  <a:pt x="7944986" y="10263"/>
                </a:lnTo>
                <a:lnTo>
                  <a:pt x="7986229" y="38169"/>
                </a:lnTo>
                <a:lnTo>
                  <a:pt x="8014150" y="79390"/>
                </a:lnTo>
                <a:lnTo>
                  <a:pt x="8024419" y="129598"/>
                </a:lnTo>
                <a:lnTo>
                  <a:pt x="8024419" y="1722966"/>
                </a:lnTo>
                <a:lnTo>
                  <a:pt x="8015176" y="1774200"/>
                </a:lnTo>
                <a:lnTo>
                  <a:pt x="7987783" y="1815948"/>
                </a:lnTo>
                <a:lnTo>
                  <a:pt x="7946734" y="1844048"/>
                </a:lnTo>
                <a:lnTo>
                  <a:pt x="7896527" y="1854339"/>
                </a:lnTo>
                <a:close/>
              </a:path>
            </a:pathLst>
          </a:custGeom>
          <a:solidFill>
            <a:srgbClr val="34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152" y="1865782"/>
            <a:ext cx="8115300" cy="1943100"/>
          </a:xfrm>
          <a:custGeom>
            <a:avLst/>
            <a:gdLst/>
            <a:ahLst/>
            <a:cxnLst/>
            <a:rect l="l" t="t" r="r" b="b"/>
            <a:pathLst>
              <a:path w="8115300" h="1943100">
                <a:moveTo>
                  <a:pt x="7940934" y="1943105"/>
                </a:moveTo>
                <a:lnTo>
                  <a:pt x="174074" y="1943105"/>
                </a:lnTo>
                <a:lnTo>
                  <a:pt x="127875" y="1936875"/>
                </a:lnTo>
                <a:lnTo>
                  <a:pt x="86313" y="1919303"/>
                </a:lnTo>
                <a:lnTo>
                  <a:pt x="51067" y="1892065"/>
                </a:lnTo>
                <a:lnTo>
                  <a:pt x="23815" y="1856838"/>
                </a:lnTo>
                <a:lnTo>
                  <a:pt x="6233" y="1815299"/>
                </a:lnTo>
                <a:lnTo>
                  <a:pt x="0" y="1769124"/>
                </a:lnTo>
                <a:lnTo>
                  <a:pt x="0" y="173981"/>
                </a:lnTo>
                <a:lnTo>
                  <a:pt x="6233" y="127806"/>
                </a:lnTo>
                <a:lnTo>
                  <a:pt x="23815" y="86267"/>
                </a:lnTo>
                <a:lnTo>
                  <a:pt x="51067" y="51040"/>
                </a:lnTo>
                <a:lnTo>
                  <a:pt x="86313" y="23802"/>
                </a:lnTo>
                <a:lnTo>
                  <a:pt x="127875" y="6230"/>
                </a:lnTo>
                <a:lnTo>
                  <a:pt x="174074" y="0"/>
                </a:lnTo>
                <a:lnTo>
                  <a:pt x="7940934" y="0"/>
                </a:lnTo>
                <a:lnTo>
                  <a:pt x="7987133" y="6230"/>
                </a:lnTo>
                <a:lnTo>
                  <a:pt x="8028695" y="23802"/>
                </a:lnTo>
                <a:lnTo>
                  <a:pt x="8063941" y="51040"/>
                </a:lnTo>
                <a:lnTo>
                  <a:pt x="8089006" y="83440"/>
                </a:lnTo>
                <a:lnTo>
                  <a:pt x="174074" y="83440"/>
                </a:lnTo>
                <a:lnTo>
                  <a:pt x="138937" y="90596"/>
                </a:lnTo>
                <a:lnTo>
                  <a:pt x="110128" y="110069"/>
                </a:lnTo>
                <a:lnTo>
                  <a:pt x="90645" y="138863"/>
                </a:lnTo>
                <a:lnTo>
                  <a:pt x="83484" y="173981"/>
                </a:lnTo>
                <a:lnTo>
                  <a:pt x="83484" y="1769124"/>
                </a:lnTo>
                <a:lnTo>
                  <a:pt x="90645" y="1804242"/>
                </a:lnTo>
                <a:lnTo>
                  <a:pt x="110128" y="1833035"/>
                </a:lnTo>
                <a:lnTo>
                  <a:pt x="138937" y="1852508"/>
                </a:lnTo>
                <a:lnTo>
                  <a:pt x="174074" y="1859665"/>
                </a:lnTo>
                <a:lnTo>
                  <a:pt x="8089006" y="1859665"/>
                </a:lnTo>
                <a:lnTo>
                  <a:pt x="8063941" y="1892065"/>
                </a:lnTo>
                <a:lnTo>
                  <a:pt x="8028695" y="1919303"/>
                </a:lnTo>
                <a:lnTo>
                  <a:pt x="7987133" y="1936875"/>
                </a:lnTo>
                <a:lnTo>
                  <a:pt x="7940934" y="1943105"/>
                </a:lnTo>
                <a:close/>
              </a:path>
              <a:path w="8115300" h="1943100">
                <a:moveTo>
                  <a:pt x="8089006" y="1859665"/>
                </a:moveTo>
                <a:lnTo>
                  <a:pt x="7940934" y="1859665"/>
                </a:lnTo>
                <a:lnTo>
                  <a:pt x="7976071" y="1852508"/>
                </a:lnTo>
                <a:lnTo>
                  <a:pt x="8004880" y="1833035"/>
                </a:lnTo>
                <a:lnTo>
                  <a:pt x="8024363" y="1804242"/>
                </a:lnTo>
                <a:lnTo>
                  <a:pt x="8031524" y="1769124"/>
                </a:lnTo>
                <a:lnTo>
                  <a:pt x="8031524" y="173981"/>
                </a:lnTo>
                <a:lnTo>
                  <a:pt x="8024363" y="138863"/>
                </a:lnTo>
                <a:lnTo>
                  <a:pt x="8004880" y="110069"/>
                </a:lnTo>
                <a:lnTo>
                  <a:pt x="7976071" y="90596"/>
                </a:lnTo>
                <a:lnTo>
                  <a:pt x="7940934" y="83440"/>
                </a:lnTo>
                <a:lnTo>
                  <a:pt x="8089006" y="83440"/>
                </a:lnTo>
                <a:lnTo>
                  <a:pt x="8091193" y="86267"/>
                </a:lnTo>
                <a:lnTo>
                  <a:pt x="8108775" y="127806"/>
                </a:lnTo>
                <a:lnTo>
                  <a:pt x="8115009" y="173981"/>
                </a:lnTo>
                <a:lnTo>
                  <a:pt x="8115009" y="1769124"/>
                </a:lnTo>
                <a:lnTo>
                  <a:pt x="8108775" y="1815299"/>
                </a:lnTo>
                <a:lnTo>
                  <a:pt x="8091193" y="1856838"/>
                </a:lnTo>
                <a:lnTo>
                  <a:pt x="8089006" y="1859665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58989" y="2350243"/>
            <a:ext cx="5968365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b="0" spc="-110" dirty="0" err="1" smtClean="0">
                <a:solidFill>
                  <a:srgbClr val="FFFFFF"/>
                </a:solidFill>
                <a:latin typeface="Liberation Sans Narrow"/>
                <a:cs typeface="Georgia"/>
              </a:rPr>
              <a:t>T</a:t>
            </a:r>
            <a:r>
              <a:rPr lang="en-US" sz="5800" b="0" spc="-110" dirty="0" err="1">
                <a:solidFill>
                  <a:srgbClr val="FFFFFF"/>
                </a:solidFill>
                <a:latin typeface="Liberation Sans Narrow"/>
                <a:cs typeface="Georgia"/>
              </a:rPr>
              <a:t>h</a:t>
            </a:r>
            <a:r>
              <a:rPr sz="5800" b="0" spc="-110" dirty="0" err="1" smtClean="0">
                <a:solidFill>
                  <a:srgbClr val="FFFFFF"/>
                </a:solidFill>
                <a:latin typeface="Liberation Sans Narrow"/>
                <a:cs typeface="Noto Sans"/>
              </a:rPr>
              <a:t>ờ</a:t>
            </a:r>
            <a:r>
              <a:rPr sz="5800" b="0" spc="-110" dirty="0" err="1" smtClean="0">
                <a:solidFill>
                  <a:srgbClr val="FFFFFF"/>
                </a:solidFill>
                <a:latin typeface="Liberation Sans Narrow"/>
                <a:cs typeface="Georgia"/>
              </a:rPr>
              <a:t>i</a:t>
            </a:r>
            <a:r>
              <a:rPr sz="5800" b="0" spc="-110" dirty="0" smtClean="0">
                <a:solidFill>
                  <a:srgbClr val="FFFFFF"/>
                </a:solidFill>
                <a:latin typeface="Liberation Sans Narrow"/>
                <a:cs typeface="Georgia"/>
              </a:rPr>
              <a:t> </a:t>
            </a:r>
            <a:r>
              <a:rPr sz="5800" b="0" spc="-70" dirty="0">
                <a:solidFill>
                  <a:srgbClr val="FFFFFF"/>
                </a:solidFill>
                <a:latin typeface="Liberation Sans Narrow"/>
                <a:cs typeface="Georgia"/>
              </a:rPr>
              <a:t>gian </a:t>
            </a:r>
            <a:r>
              <a:rPr sz="5800" b="0" spc="-90" dirty="0">
                <a:solidFill>
                  <a:srgbClr val="FFFFFF"/>
                </a:solidFill>
                <a:latin typeface="Liberation Sans Narrow"/>
                <a:cs typeface="Georgia"/>
              </a:rPr>
              <a:t>làm</a:t>
            </a:r>
            <a:r>
              <a:rPr sz="5800" b="0" spc="-670" dirty="0">
                <a:solidFill>
                  <a:srgbClr val="FFFFFF"/>
                </a:solidFill>
                <a:latin typeface="Liberation Sans Narrow"/>
                <a:cs typeface="Georgia"/>
              </a:rPr>
              <a:t> </a:t>
            </a:r>
            <a:r>
              <a:rPr sz="5800" b="0" spc="85" dirty="0">
                <a:solidFill>
                  <a:srgbClr val="FFFFFF"/>
                </a:solidFill>
                <a:latin typeface="Liberation Sans Narrow"/>
                <a:cs typeface="Georgia"/>
              </a:rPr>
              <a:t>vi</a:t>
            </a:r>
            <a:r>
              <a:rPr sz="5800" b="0" spc="85" dirty="0">
                <a:solidFill>
                  <a:srgbClr val="FFFFFF"/>
                </a:solidFill>
                <a:latin typeface="Liberation Sans Narrow"/>
                <a:cs typeface="Noto Sans"/>
              </a:rPr>
              <a:t>ệ</a:t>
            </a:r>
            <a:r>
              <a:rPr sz="5800" b="0" spc="85" dirty="0">
                <a:solidFill>
                  <a:srgbClr val="FFFFFF"/>
                </a:solidFill>
                <a:latin typeface="Liberation Sans Narrow"/>
                <a:cs typeface="Georgia"/>
              </a:rPr>
              <a:t>c</a:t>
            </a:r>
            <a:endParaRPr sz="5800" b="0" dirty="0">
              <a:latin typeface="Liberation Sans Narrow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2021" y="1028700"/>
            <a:ext cx="2295525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0" y="4087088"/>
            <a:ext cx="8115300" cy="5172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1066800" y="4551536"/>
            <a:ext cx="7315200" cy="483465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600"/>
              </a:spcBef>
              <a:buChar char="-"/>
              <a:tabLst>
                <a:tab pos="203835" algn="l"/>
              </a:tabLst>
            </a:pPr>
            <a:r>
              <a:rPr lang="vi-VN" sz="3000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 gian làm việc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03835" algn="l"/>
              </a:tabLst>
            </a:pPr>
            <a:r>
              <a:rPr lang="vi-VN" sz="3000" spc="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3000" b="1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Sáng:    8:00-12:00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03835" algn="l"/>
              </a:tabLst>
            </a:pPr>
            <a:r>
              <a:rPr lang="vi-VN" sz="3000" b="1" spc="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b="1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Chiều: 13:30-17:30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03835" algn="l"/>
              </a:tabLst>
            </a:pPr>
            <a:endParaRPr lang="en-US" sz="3000" spc="5" dirty="0" smtClean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-190500">
              <a:lnSpc>
                <a:spcPct val="100000"/>
              </a:lnSpc>
              <a:spcBef>
                <a:spcPts val="700"/>
              </a:spcBef>
              <a:buChar char="-"/>
              <a:tabLst>
                <a:tab pos="203835" algn="l"/>
              </a:tabLst>
            </a:pPr>
            <a:r>
              <a:rPr lang="vi-VN" sz="3000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 chế làm việc riêng:</a:t>
            </a:r>
            <a:endParaRPr lang="en-US" sz="3000" spc="-5" dirty="0" smtClean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03835" algn="l"/>
              </a:tabLst>
            </a:pPr>
            <a:r>
              <a:rPr lang="vi-VN"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Việc không gấp để sau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03835" algn="l"/>
              </a:tabLst>
            </a:pPr>
            <a:endParaRPr lang="vi-VN" sz="3000" dirty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03835" algn="l"/>
              </a:tabLst>
            </a:pPr>
            <a:r>
              <a:rPr lang="vi-VN" sz="300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Chuẩn bị và tự điều chỉnh để đến điểm hẹn </a:t>
            </a:r>
            <a:r>
              <a:rPr lang="vi-VN" sz="3000" b="1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 ít nhất 5 phút</a:t>
            </a:r>
            <a:r>
              <a:rPr lang="vi-VN" sz="300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với lịch hẹn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707309"/>
            <a:ext cx="7259955" cy="3352800"/>
          </a:xfrm>
          <a:custGeom>
            <a:avLst/>
            <a:gdLst/>
            <a:ahLst/>
            <a:cxnLst/>
            <a:rect l="l" t="t" r="r" b="b"/>
            <a:pathLst>
              <a:path w="7259955" h="3352800">
                <a:moveTo>
                  <a:pt x="0" y="0"/>
                </a:moveTo>
                <a:lnTo>
                  <a:pt x="7259536" y="0"/>
                </a:lnTo>
                <a:lnTo>
                  <a:pt x="7259536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8722" y="3392131"/>
            <a:ext cx="512318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3535" marR="5080" indent="-1601470">
              <a:lnSpc>
                <a:spcPct val="100000"/>
              </a:lnSpc>
              <a:spcBef>
                <a:spcPts val="100"/>
              </a:spcBef>
            </a:pPr>
            <a:r>
              <a:rPr sz="6000" spc="-600" dirty="0">
                <a:latin typeface="Arial"/>
                <a:cs typeface="Arial"/>
              </a:rPr>
              <a:t>Chào </a:t>
            </a:r>
            <a:r>
              <a:rPr sz="6000" spc="-480" dirty="0">
                <a:latin typeface="Arial"/>
                <a:cs typeface="Arial"/>
              </a:rPr>
              <a:t>hỏi </a:t>
            </a:r>
            <a:r>
              <a:rPr sz="6000" spc="-295" dirty="0">
                <a:latin typeface="Arial"/>
                <a:cs typeface="Arial"/>
              </a:rPr>
              <a:t>tại </a:t>
            </a:r>
            <a:r>
              <a:rPr sz="6000" spc="-455" dirty="0">
                <a:latin typeface="Arial"/>
                <a:cs typeface="Arial"/>
              </a:rPr>
              <a:t>Văn  </a:t>
            </a:r>
            <a:r>
              <a:rPr sz="6000" spc="-680" dirty="0">
                <a:latin typeface="Arial"/>
                <a:cs typeface="Arial"/>
              </a:rPr>
              <a:t>phòng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5167" y="5684139"/>
            <a:ext cx="5543550" cy="3571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8700" y="1028700"/>
            <a:ext cx="2295525" cy="1238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86800" y="6521450"/>
            <a:ext cx="2571909" cy="2712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marR="5080" indent="-8255">
              <a:lnSpc>
                <a:spcPct val="116700"/>
              </a:lnSpc>
              <a:spcBef>
                <a:spcPts val="95"/>
              </a:spcBef>
            </a:pP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Mắt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sz="3000" spc="-6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  khoảng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3m khi  </a:t>
            </a:r>
            <a:r>
              <a:rPr sz="3000" b="1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chào </a:t>
            </a:r>
            <a:r>
              <a:rPr sz="3000" b="1" spc="4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 </a:t>
            </a:r>
            <a:r>
              <a:rPr sz="3000" b="1" spc="3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  </a:t>
            </a:r>
            <a:r>
              <a:rPr sz="3000" b="1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000" b="1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sz="3000" b="1" spc="-6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b="1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bè</a:t>
            </a:r>
            <a:endParaRPr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99070" y="6521450"/>
            <a:ext cx="2602730" cy="325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>
              <a:lnSpc>
                <a:spcPct val="116700"/>
              </a:lnSpc>
              <a:spcBef>
                <a:spcPts val="95"/>
              </a:spcBef>
            </a:pP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Mắt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 </a:t>
            </a: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  khoảng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 khi </a:t>
            </a:r>
            <a:r>
              <a:rPr sz="3000" b="1" spc="-5" dirty="0" err="1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chào</a:t>
            </a:r>
            <a:r>
              <a:rPr sz="3000" b="1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-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000" b="1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b="1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sz="3000" b="1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b="1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000" b="1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sz="3000" b="1" spc="-2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b="1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000" b="1" spc="-2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sz="3000" b="1" spc="-2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b="1" spc="-4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 </a:t>
            </a:r>
            <a:r>
              <a:rPr sz="3000" b="1" spc="3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sz="3000" b="1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b="1" spc="-4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75839" y="6521450"/>
            <a:ext cx="3012745" cy="21727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8740">
              <a:lnSpc>
                <a:spcPct val="116700"/>
              </a:lnSpc>
              <a:spcBef>
                <a:spcPts val="95"/>
              </a:spcBef>
            </a:pP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Mắt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 </a:t>
            </a: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  khoảng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1m khi  </a:t>
            </a:r>
            <a:r>
              <a:rPr sz="3000" b="1" spc="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 hiện </a:t>
            </a:r>
            <a:r>
              <a:rPr sz="3000" b="1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ý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3000" b="1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 </a:t>
            </a:r>
            <a:r>
              <a:rPr sz="3000" b="1" spc="-4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sz="3000" spc="-4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000" b="1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sz="3000" b="1" spc="-2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b="1" spc="3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sz="3000" spc="3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584" y="407988"/>
            <a:ext cx="9144000" cy="570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707309"/>
            <a:ext cx="7259955" cy="3352800"/>
          </a:xfrm>
          <a:custGeom>
            <a:avLst/>
            <a:gdLst/>
            <a:ahLst/>
            <a:cxnLst/>
            <a:rect l="l" t="t" r="r" b="b"/>
            <a:pathLst>
              <a:path w="7259955" h="3352800">
                <a:moveTo>
                  <a:pt x="0" y="0"/>
                </a:moveTo>
                <a:lnTo>
                  <a:pt x="7259536" y="0"/>
                </a:lnTo>
                <a:lnTo>
                  <a:pt x="7259536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8722" y="3392131"/>
            <a:ext cx="512318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3535" marR="5080" indent="-1601470">
              <a:lnSpc>
                <a:spcPct val="100000"/>
              </a:lnSpc>
              <a:spcBef>
                <a:spcPts val="100"/>
              </a:spcBef>
            </a:pPr>
            <a:r>
              <a:rPr sz="6000" spc="-600" dirty="0">
                <a:latin typeface="Arial"/>
                <a:cs typeface="Arial"/>
              </a:rPr>
              <a:t>Chào </a:t>
            </a:r>
            <a:r>
              <a:rPr sz="6000" spc="-480" dirty="0">
                <a:latin typeface="Arial"/>
                <a:cs typeface="Arial"/>
              </a:rPr>
              <a:t>hỏi </a:t>
            </a:r>
            <a:r>
              <a:rPr sz="6000" spc="-295" dirty="0">
                <a:latin typeface="Arial"/>
                <a:cs typeface="Arial"/>
              </a:rPr>
              <a:t>tại </a:t>
            </a:r>
            <a:r>
              <a:rPr sz="6000" spc="-455" dirty="0">
                <a:latin typeface="Arial"/>
                <a:cs typeface="Arial"/>
              </a:rPr>
              <a:t>Văn  </a:t>
            </a:r>
            <a:r>
              <a:rPr sz="6000" spc="-680" dirty="0">
                <a:latin typeface="Arial"/>
                <a:cs typeface="Arial"/>
              </a:rPr>
              <a:t>phòng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5167" y="5684139"/>
            <a:ext cx="5543550" cy="3571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8700" y="1028700"/>
            <a:ext cx="2295525" cy="1238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8288656" y="2781300"/>
            <a:ext cx="9008744" cy="320600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600"/>
              </a:spcBef>
              <a:buChar char="-"/>
              <a:tabLst>
                <a:tab pos="203835" algn="l"/>
              </a:tabLst>
            </a:pPr>
            <a:r>
              <a:rPr lang="vi-VN" sz="3000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Chào hỏi là </a:t>
            </a:r>
            <a:r>
              <a:rPr lang="vi-VN" sz="3000" b="1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bắt đầu</a:t>
            </a:r>
            <a:r>
              <a:rPr lang="vi-VN" sz="3000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quan hệ giữa con người với con người</a:t>
            </a:r>
          </a:p>
          <a:p>
            <a:pPr marL="203200" indent="-190500">
              <a:lnSpc>
                <a:spcPct val="100000"/>
              </a:lnSpc>
              <a:spcBef>
                <a:spcPts val="600"/>
              </a:spcBef>
              <a:buChar char="-"/>
              <a:tabLst>
                <a:tab pos="203835" algn="l"/>
              </a:tabLst>
            </a:pPr>
            <a:endParaRPr lang="en-US" sz="3000" spc="5" dirty="0" smtClean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-190500">
              <a:lnSpc>
                <a:spcPct val="100000"/>
              </a:lnSpc>
              <a:spcBef>
                <a:spcPts val="700"/>
              </a:spcBef>
              <a:buChar char="-"/>
              <a:tabLst>
                <a:tab pos="203835" algn="l"/>
              </a:tabLst>
            </a:pPr>
            <a:r>
              <a:rPr lang="vi-VN" sz="3000" b="1" spc="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3000" b="1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ẵn sàng là người chào hỏi trước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03835" algn="l"/>
              </a:tabLst>
            </a:pPr>
            <a:endParaRPr lang="en-US" sz="3000" b="1" spc="-5" dirty="0" smtClean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-190500">
              <a:lnSpc>
                <a:spcPct val="100000"/>
              </a:lnSpc>
              <a:spcBef>
                <a:spcPts val="700"/>
              </a:spcBef>
              <a:buChar char="-"/>
              <a:tabLst>
                <a:tab pos="203835" algn="l"/>
              </a:tabLst>
            </a:pPr>
            <a:r>
              <a:rPr lang="vi-VN" sz="300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Chào hỏi với </a:t>
            </a:r>
            <a:r>
              <a:rPr lang="vi-VN" sz="3000" b="1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 độ tích cực</a:t>
            </a:r>
          </a:p>
        </p:txBody>
      </p:sp>
    </p:spTree>
    <p:extLst>
      <p:ext uri="{BB962C8B-B14F-4D97-AF65-F5344CB8AC3E}">
        <p14:creationId xmlns:p14="http://schemas.microsoft.com/office/powerpoint/2010/main" val="41387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3670" y="1"/>
            <a:ext cx="4445" cy="10287000"/>
          </a:xfrm>
          <a:custGeom>
            <a:avLst/>
            <a:gdLst/>
            <a:ahLst/>
            <a:cxnLst/>
            <a:rect l="l" t="t" r="r" b="b"/>
            <a:pathLst>
              <a:path w="4444" h="10287000">
                <a:moveTo>
                  <a:pt x="0" y="10287000"/>
                </a:moveTo>
                <a:lnTo>
                  <a:pt x="4330" y="10287000"/>
                </a:lnTo>
                <a:lnTo>
                  <a:pt x="433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8863965" cy="10287000"/>
          </a:xfrm>
          <a:custGeom>
            <a:avLst/>
            <a:gdLst/>
            <a:ahLst/>
            <a:cxnLst/>
            <a:rect l="l" t="t" r="r" b="b"/>
            <a:pathLst>
              <a:path w="8863965" h="10287000">
                <a:moveTo>
                  <a:pt x="0" y="10287000"/>
                </a:moveTo>
                <a:lnTo>
                  <a:pt x="8863444" y="10287000"/>
                </a:lnTo>
                <a:lnTo>
                  <a:pt x="886344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2768600"/>
            <a:ext cx="56413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690" dirty="0">
                <a:latin typeface="Arial"/>
                <a:cs typeface="Arial"/>
              </a:rPr>
              <a:t>Trang</a:t>
            </a:r>
            <a:r>
              <a:rPr sz="9600" spc="-500" dirty="0">
                <a:latin typeface="Arial"/>
                <a:cs typeface="Arial"/>
              </a:rPr>
              <a:t> </a:t>
            </a:r>
            <a:r>
              <a:rPr sz="9600" spc="-1050" dirty="0">
                <a:latin typeface="Arial"/>
                <a:cs typeface="Arial"/>
              </a:rPr>
              <a:t>phục</a:t>
            </a:r>
            <a:endParaRPr sz="9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3444" y="0"/>
            <a:ext cx="9420225" cy="10287000"/>
          </a:xfrm>
          <a:custGeom>
            <a:avLst/>
            <a:gdLst/>
            <a:ahLst/>
            <a:cxnLst/>
            <a:rect l="l" t="t" r="r" b="b"/>
            <a:pathLst>
              <a:path w="9420225" h="10287000">
                <a:moveTo>
                  <a:pt x="0" y="0"/>
                </a:moveTo>
                <a:lnTo>
                  <a:pt x="9420225" y="0"/>
                </a:lnTo>
                <a:lnTo>
                  <a:pt x="94202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5289" y="4770577"/>
            <a:ext cx="5053330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0" spc="-40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3000" spc="-4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-40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301625" algn="ctr">
              <a:lnSpc>
                <a:spcPct val="100000"/>
              </a:lnSpc>
            </a:pP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0" spc="2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3000" spc="2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2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Thoải</a:t>
            </a:r>
            <a:r>
              <a:rPr sz="3000" spc="-8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mái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1528" y="1028700"/>
            <a:ext cx="2295525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41421" y="0"/>
            <a:ext cx="4238625" cy="4233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10336" y="3126739"/>
            <a:ext cx="4286250" cy="4286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1421" y="5996889"/>
            <a:ext cx="4238625" cy="404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8322" y="8899573"/>
            <a:ext cx="6956547" cy="311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6801" y="3115373"/>
            <a:ext cx="1238250" cy="1238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4275" y="1"/>
            <a:ext cx="14563725" cy="10287000"/>
          </a:xfrm>
          <a:custGeom>
            <a:avLst/>
            <a:gdLst/>
            <a:ahLst/>
            <a:cxnLst/>
            <a:rect l="l" t="t" r="r" b="b"/>
            <a:pathLst>
              <a:path w="14563725" h="10287000">
                <a:moveTo>
                  <a:pt x="0" y="10287000"/>
                </a:moveTo>
                <a:lnTo>
                  <a:pt x="14563725" y="10287000"/>
                </a:lnTo>
                <a:lnTo>
                  <a:pt x="1456372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1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0" y="0"/>
            <a:ext cx="4019550" cy="351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0" y="3609975"/>
            <a:ext cx="4019550" cy="3514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80927" y="9272587"/>
            <a:ext cx="7353300" cy="0"/>
          </a:xfrm>
          <a:custGeom>
            <a:avLst/>
            <a:gdLst/>
            <a:ahLst/>
            <a:cxnLst/>
            <a:rect l="l" t="t" r="r" b="b"/>
            <a:pathLst>
              <a:path w="7353300">
                <a:moveTo>
                  <a:pt x="0" y="0"/>
                </a:moveTo>
                <a:lnTo>
                  <a:pt x="7353300" y="0"/>
                </a:lnTo>
              </a:path>
            </a:pathLst>
          </a:custGeom>
          <a:ln w="28575">
            <a:solidFill>
              <a:srgbClr val="342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724275" cy="10287000"/>
          </a:xfrm>
          <a:custGeom>
            <a:avLst/>
            <a:gdLst/>
            <a:ahLst/>
            <a:cxnLst/>
            <a:rect l="l" t="t" r="r" b="b"/>
            <a:pathLst>
              <a:path w="3724275" h="10287000">
                <a:moveTo>
                  <a:pt x="0" y="0"/>
                </a:moveTo>
                <a:lnTo>
                  <a:pt x="3724275" y="0"/>
                </a:lnTo>
                <a:lnTo>
                  <a:pt x="37242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3C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16153" y="2819400"/>
            <a:ext cx="3962400" cy="3171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6153" y="6086475"/>
            <a:ext cx="3962400" cy="3171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15975" y="3111120"/>
            <a:ext cx="81280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04" dirty="0" smtClean="0">
                <a:latin typeface="Arial" panose="020B0604020202020204" pitchFamily="34" charset="0"/>
                <a:cs typeface="Arial" panose="020B0604020202020204" pitchFamily="34" charset="0"/>
              </a:rPr>
              <a:t>NƠI </a:t>
            </a:r>
            <a:r>
              <a:rPr sz="6400" spc="254" dirty="0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sz="6400" spc="12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6400" spc="280" dirty="0" smtClean="0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sz="6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137" y="5143500"/>
            <a:ext cx="7366000" cy="211596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600"/>
              </a:spcBef>
              <a:buChar char="-"/>
              <a:tabLst>
                <a:tab pos="203835" algn="l"/>
              </a:tabLst>
            </a:pPr>
            <a:r>
              <a:rPr lang="vi-VN" sz="3000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Nói chuyện lịch sự, hạn chế</a:t>
            </a:r>
            <a:r>
              <a:rPr lang="en-US" sz="300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-5" dirty="0" err="1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70" dirty="0" err="1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ồn</a:t>
            </a:r>
            <a:r>
              <a:rPr lang="en-US" sz="3000" spc="-19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spc="-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ào</a:t>
            </a:r>
            <a:endParaRPr lang="en-US" sz="3000" spc="5" dirty="0" smtClean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-190500">
              <a:lnSpc>
                <a:spcPct val="100000"/>
              </a:lnSpc>
              <a:spcBef>
                <a:spcPts val="700"/>
              </a:spcBef>
              <a:buChar char="-"/>
              <a:tabLst>
                <a:tab pos="203835" algn="l"/>
              </a:tabLst>
            </a:pPr>
            <a:r>
              <a:rPr sz="3000" spc="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sz="3000" spc="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 </a:t>
            </a:r>
            <a:r>
              <a:rPr sz="3000" spc="-5" dirty="0" err="1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vi-VN" sz="3000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/ra</a:t>
            </a:r>
            <a:r>
              <a:rPr sz="3000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thang</a:t>
            </a:r>
            <a:r>
              <a:rPr sz="3000" spc="-2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sz="3000" spc="-5" dirty="0" smtClean="0">
              <a:solidFill>
                <a:srgbClr val="342C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-190500">
              <a:lnSpc>
                <a:spcPct val="100000"/>
              </a:lnSpc>
              <a:spcBef>
                <a:spcPts val="700"/>
              </a:spcBef>
              <a:buChar char="-"/>
              <a:tabLst>
                <a:tab pos="203835" algn="l"/>
              </a:tabLst>
            </a:pPr>
            <a:r>
              <a:rPr sz="3000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sz="3000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 cửa </a:t>
            </a:r>
            <a:r>
              <a:rPr sz="3000" spc="-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sz="3000" spc="45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 </a:t>
            </a:r>
            <a:r>
              <a:rPr sz="3000" spc="-25" dirty="0" err="1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sz="3000" spc="-204" dirty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sz="3000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3000" spc="-5" dirty="0" err="1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vi-VN" sz="3000" spc="-5" dirty="0" smtClean="0">
                <a:solidFill>
                  <a:srgbClr val="342C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thang máy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17531" y="1120775"/>
            <a:ext cx="354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 smtClean="0">
                <a:solidFill>
                  <a:srgbClr val="342C29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8700" y="1028700"/>
            <a:ext cx="2295525" cy="1238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825" y="916335"/>
            <a:ext cx="12906375" cy="1392048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615315" marR="5080" indent="-603250">
              <a:lnSpc>
                <a:spcPts val="9680"/>
              </a:lnSpc>
              <a:spcBef>
                <a:spcPts val="1155"/>
              </a:spcBef>
            </a:pPr>
            <a:r>
              <a:rPr sz="8800" spc="-28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</a:t>
            </a:r>
            <a:r>
              <a:rPr lang="en-US" sz="8800" spc="-28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800" spc="-28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150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sz="8800" spc="-150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spc="-150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101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8800" spc="-101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77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8800" spc="-77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135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8800" spc="-135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1465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sz="8800" spc="-56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800" spc="-9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8654" y="4426458"/>
            <a:ext cx="4267200" cy="403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33336" y="5963133"/>
            <a:ext cx="5010150" cy="361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6312344"/>
            <a:ext cx="4048125" cy="3038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8122" y="2459367"/>
            <a:ext cx="2952749" cy="295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6751" y="5580519"/>
            <a:ext cx="1543050" cy="3800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9826" y="5723534"/>
            <a:ext cx="1495425" cy="1495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700" y="2667177"/>
            <a:ext cx="4267200" cy="2962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700" y="1071947"/>
            <a:ext cx="2295525" cy="12382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54698" y="5963133"/>
            <a:ext cx="1125855" cy="962025"/>
          </a:xfrm>
          <a:custGeom>
            <a:avLst/>
            <a:gdLst/>
            <a:ahLst/>
            <a:cxnLst/>
            <a:rect l="l" t="t" r="r" b="b"/>
            <a:pathLst>
              <a:path w="1125854" h="962025">
                <a:moveTo>
                  <a:pt x="24648" y="783383"/>
                </a:moveTo>
                <a:lnTo>
                  <a:pt x="0" y="758347"/>
                </a:lnTo>
                <a:lnTo>
                  <a:pt x="1866" y="755146"/>
                </a:lnTo>
                <a:lnTo>
                  <a:pt x="7395" y="745929"/>
                </a:lnTo>
                <a:lnTo>
                  <a:pt x="29095" y="711665"/>
                </a:lnTo>
                <a:lnTo>
                  <a:pt x="58125" y="674503"/>
                </a:lnTo>
                <a:lnTo>
                  <a:pt x="83553" y="645533"/>
                </a:lnTo>
                <a:lnTo>
                  <a:pt x="105696" y="623429"/>
                </a:lnTo>
                <a:lnTo>
                  <a:pt x="113501" y="615567"/>
                </a:lnTo>
                <a:lnTo>
                  <a:pt x="148035" y="584749"/>
                </a:lnTo>
                <a:lnTo>
                  <a:pt x="186658" y="553543"/>
                </a:lnTo>
                <a:lnTo>
                  <a:pt x="228881" y="522679"/>
                </a:lnTo>
                <a:lnTo>
                  <a:pt x="274011" y="492270"/>
                </a:lnTo>
                <a:lnTo>
                  <a:pt x="345331" y="448008"/>
                </a:lnTo>
                <a:lnTo>
                  <a:pt x="418065" y="405393"/>
                </a:lnTo>
                <a:lnTo>
                  <a:pt x="490831" y="364929"/>
                </a:lnTo>
                <a:lnTo>
                  <a:pt x="485213" y="357719"/>
                </a:lnTo>
                <a:lnTo>
                  <a:pt x="474103" y="343346"/>
                </a:lnTo>
                <a:lnTo>
                  <a:pt x="468567" y="336242"/>
                </a:lnTo>
                <a:lnTo>
                  <a:pt x="453554" y="316450"/>
                </a:lnTo>
                <a:lnTo>
                  <a:pt x="425121" y="277235"/>
                </a:lnTo>
                <a:lnTo>
                  <a:pt x="410921" y="258414"/>
                </a:lnTo>
                <a:lnTo>
                  <a:pt x="396934" y="240126"/>
                </a:lnTo>
                <a:lnTo>
                  <a:pt x="383567" y="222129"/>
                </a:lnTo>
                <a:lnTo>
                  <a:pt x="358694" y="187303"/>
                </a:lnTo>
                <a:lnTo>
                  <a:pt x="315506" y="124384"/>
                </a:lnTo>
                <a:lnTo>
                  <a:pt x="290399" y="84984"/>
                </a:lnTo>
                <a:lnTo>
                  <a:pt x="264263" y="39914"/>
                </a:lnTo>
                <a:lnTo>
                  <a:pt x="257881" y="27484"/>
                </a:lnTo>
                <a:lnTo>
                  <a:pt x="284800" y="0"/>
                </a:lnTo>
                <a:lnTo>
                  <a:pt x="331660" y="24659"/>
                </a:lnTo>
                <a:lnTo>
                  <a:pt x="383208" y="55204"/>
                </a:lnTo>
                <a:lnTo>
                  <a:pt x="447005" y="99034"/>
                </a:lnTo>
                <a:lnTo>
                  <a:pt x="482418" y="126058"/>
                </a:lnTo>
                <a:lnTo>
                  <a:pt x="529109" y="163777"/>
                </a:lnTo>
                <a:lnTo>
                  <a:pt x="575996" y="207913"/>
                </a:lnTo>
                <a:lnTo>
                  <a:pt x="614093" y="246142"/>
                </a:lnTo>
                <a:lnTo>
                  <a:pt x="642521" y="276774"/>
                </a:lnTo>
                <a:lnTo>
                  <a:pt x="651644" y="287760"/>
                </a:lnTo>
                <a:lnTo>
                  <a:pt x="1092618" y="287760"/>
                </a:lnTo>
                <a:lnTo>
                  <a:pt x="1073927" y="294027"/>
                </a:lnTo>
                <a:lnTo>
                  <a:pt x="1061361" y="298576"/>
                </a:lnTo>
                <a:lnTo>
                  <a:pt x="1032944" y="308356"/>
                </a:lnTo>
                <a:lnTo>
                  <a:pt x="1017306" y="314334"/>
                </a:lnTo>
                <a:lnTo>
                  <a:pt x="1000738" y="320424"/>
                </a:lnTo>
                <a:lnTo>
                  <a:pt x="946404" y="342007"/>
                </a:lnTo>
                <a:lnTo>
                  <a:pt x="936741" y="346253"/>
                </a:lnTo>
                <a:lnTo>
                  <a:pt x="906742" y="358882"/>
                </a:lnTo>
                <a:lnTo>
                  <a:pt x="896494" y="363644"/>
                </a:lnTo>
                <a:lnTo>
                  <a:pt x="864789" y="377766"/>
                </a:lnTo>
                <a:lnTo>
                  <a:pt x="820775" y="398408"/>
                </a:lnTo>
                <a:lnTo>
                  <a:pt x="769196" y="423433"/>
                </a:lnTo>
                <a:lnTo>
                  <a:pt x="757552" y="429240"/>
                </a:lnTo>
                <a:lnTo>
                  <a:pt x="778755" y="460482"/>
                </a:lnTo>
                <a:lnTo>
                  <a:pt x="789232" y="476128"/>
                </a:lnTo>
                <a:lnTo>
                  <a:pt x="799526" y="491803"/>
                </a:lnTo>
                <a:lnTo>
                  <a:pt x="810208" y="508438"/>
                </a:lnTo>
                <a:lnTo>
                  <a:pt x="598308" y="508438"/>
                </a:lnTo>
                <a:lnTo>
                  <a:pt x="524810" y="544527"/>
                </a:lnTo>
                <a:lnTo>
                  <a:pt x="498632" y="557100"/>
                </a:lnTo>
                <a:lnTo>
                  <a:pt x="446333" y="581282"/>
                </a:lnTo>
                <a:lnTo>
                  <a:pt x="369920" y="614943"/>
                </a:lnTo>
                <a:lnTo>
                  <a:pt x="345204" y="625300"/>
                </a:lnTo>
                <a:lnTo>
                  <a:pt x="309656" y="640683"/>
                </a:lnTo>
                <a:lnTo>
                  <a:pt x="297970" y="645548"/>
                </a:lnTo>
                <a:lnTo>
                  <a:pt x="286510" y="650404"/>
                </a:lnTo>
                <a:lnTo>
                  <a:pt x="275436" y="655400"/>
                </a:lnTo>
                <a:lnTo>
                  <a:pt x="232269" y="674305"/>
                </a:lnTo>
                <a:lnTo>
                  <a:pt x="222183" y="679138"/>
                </a:lnTo>
                <a:lnTo>
                  <a:pt x="192534" y="692697"/>
                </a:lnTo>
                <a:lnTo>
                  <a:pt x="156339" y="710393"/>
                </a:lnTo>
                <a:lnTo>
                  <a:pt x="139525" y="718815"/>
                </a:lnTo>
                <a:lnTo>
                  <a:pt x="123934" y="726699"/>
                </a:lnTo>
                <a:lnTo>
                  <a:pt x="109733" y="734521"/>
                </a:lnTo>
                <a:lnTo>
                  <a:pt x="96149" y="741523"/>
                </a:lnTo>
                <a:lnTo>
                  <a:pt x="83448" y="748225"/>
                </a:lnTo>
                <a:lnTo>
                  <a:pt x="71890" y="755149"/>
                </a:lnTo>
                <a:lnTo>
                  <a:pt x="54556" y="766021"/>
                </a:lnTo>
                <a:lnTo>
                  <a:pt x="43854" y="772588"/>
                </a:lnTo>
                <a:lnTo>
                  <a:pt x="35362" y="777492"/>
                </a:lnTo>
                <a:lnTo>
                  <a:pt x="24648" y="783383"/>
                </a:lnTo>
                <a:close/>
              </a:path>
              <a:path w="1125854" h="962025">
                <a:moveTo>
                  <a:pt x="1092618" y="287760"/>
                </a:moveTo>
                <a:lnTo>
                  <a:pt x="651644" y="287760"/>
                </a:lnTo>
                <a:lnTo>
                  <a:pt x="656655" y="285658"/>
                </a:lnTo>
                <a:lnTo>
                  <a:pt x="697545" y="270036"/>
                </a:lnTo>
                <a:lnTo>
                  <a:pt x="738359" y="256309"/>
                </a:lnTo>
                <a:lnTo>
                  <a:pt x="792194" y="241283"/>
                </a:lnTo>
                <a:lnTo>
                  <a:pt x="844540" y="230023"/>
                </a:lnTo>
                <a:lnTo>
                  <a:pt x="894632" y="222715"/>
                </a:lnTo>
                <a:lnTo>
                  <a:pt x="941586" y="219103"/>
                </a:lnTo>
                <a:lnTo>
                  <a:pt x="963600" y="218505"/>
                </a:lnTo>
                <a:lnTo>
                  <a:pt x="984509" y="218643"/>
                </a:lnTo>
                <a:lnTo>
                  <a:pt x="1022693" y="220712"/>
                </a:lnTo>
                <a:lnTo>
                  <a:pt x="1069774" y="227143"/>
                </a:lnTo>
                <a:lnTo>
                  <a:pt x="1120515" y="239645"/>
                </a:lnTo>
                <a:lnTo>
                  <a:pt x="1125393" y="241350"/>
                </a:lnTo>
                <a:lnTo>
                  <a:pt x="1125202" y="276493"/>
                </a:lnTo>
                <a:lnTo>
                  <a:pt x="1120421" y="278439"/>
                </a:lnTo>
                <a:lnTo>
                  <a:pt x="1092618" y="287760"/>
                </a:lnTo>
                <a:close/>
              </a:path>
              <a:path w="1125854" h="962025">
                <a:moveTo>
                  <a:pt x="951081" y="962014"/>
                </a:moveTo>
                <a:lnTo>
                  <a:pt x="921211" y="920782"/>
                </a:lnTo>
                <a:lnTo>
                  <a:pt x="914314" y="910449"/>
                </a:lnTo>
                <a:lnTo>
                  <a:pt x="906052" y="899396"/>
                </a:lnTo>
                <a:lnTo>
                  <a:pt x="882093" y="868103"/>
                </a:lnTo>
                <a:lnTo>
                  <a:pt x="866505" y="846857"/>
                </a:lnTo>
                <a:lnTo>
                  <a:pt x="860551" y="839563"/>
                </a:lnTo>
                <a:lnTo>
                  <a:pt x="854503" y="832080"/>
                </a:lnTo>
                <a:lnTo>
                  <a:pt x="848384" y="824396"/>
                </a:lnTo>
                <a:lnTo>
                  <a:pt x="816310" y="783383"/>
                </a:lnTo>
                <a:lnTo>
                  <a:pt x="802237" y="766356"/>
                </a:lnTo>
                <a:lnTo>
                  <a:pt x="795073" y="757537"/>
                </a:lnTo>
                <a:lnTo>
                  <a:pt x="773355" y="730238"/>
                </a:lnTo>
                <a:lnTo>
                  <a:pt x="742364" y="692375"/>
                </a:lnTo>
                <a:lnTo>
                  <a:pt x="726678" y="672767"/>
                </a:lnTo>
                <a:lnTo>
                  <a:pt x="710327" y="652659"/>
                </a:lnTo>
                <a:lnTo>
                  <a:pt x="694107" y="632411"/>
                </a:lnTo>
                <a:lnTo>
                  <a:pt x="660861" y="590461"/>
                </a:lnTo>
                <a:lnTo>
                  <a:pt x="629424" y="549877"/>
                </a:lnTo>
                <a:lnTo>
                  <a:pt x="598308" y="508438"/>
                </a:lnTo>
                <a:lnTo>
                  <a:pt x="810208" y="508438"/>
                </a:lnTo>
                <a:lnTo>
                  <a:pt x="842635" y="561215"/>
                </a:lnTo>
                <a:lnTo>
                  <a:pt x="881564" y="630140"/>
                </a:lnTo>
                <a:lnTo>
                  <a:pt x="904357" y="675236"/>
                </a:lnTo>
                <a:lnTo>
                  <a:pt x="924640" y="718815"/>
                </a:lnTo>
                <a:lnTo>
                  <a:pt x="941612" y="760816"/>
                </a:lnTo>
                <a:lnTo>
                  <a:pt x="945495" y="770844"/>
                </a:lnTo>
                <a:lnTo>
                  <a:pt x="959005" y="809271"/>
                </a:lnTo>
                <a:lnTo>
                  <a:pt x="971334" y="852878"/>
                </a:lnTo>
                <a:lnTo>
                  <a:pt x="980500" y="896416"/>
                </a:lnTo>
                <a:lnTo>
                  <a:pt x="986579" y="938224"/>
                </a:lnTo>
                <a:lnTo>
                  <a:pt x="987573" y="949752"/>
                </a:lnTo>
                <a:lnTo>
                  <a:pt x="951081" y="962014"/>
                </a:lnTo>
                <a:close/>
              </a:path>
            </a:pathLst>
          </a:custGeom>
          <a:solidFill>
            <a:srgbClr val="C52F2C">
              <a:alpha val="7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9826" y="7480236"/>
            <a:ext cx="1638300" cy="163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4930" y="5988341"/>
            <a:ext cx="1125855" cy="962025"/>
          </a:xfrm>
          <a:custGeom>
            <a:avLst/>
            <a:gdLst/>
            <a:ahLst/>
            <a:cxnLst/>
            <a:rect l="l" t="t" r="r" b="b"/>
            <a:pathLst>
              <a:path w="1125854" h="962025">
                <a:moveTo>
                  <a:pt x="24648" y="783383"/>
                </a:moveTo>
                <a:lnTo>
                  <a:pt x="0" y="758347"/>
                </a:lnTo>
                <a:lnTo>
                  <a:pt x="1866" y="755146"/>
                </a:lnTo>
                <a:lnTo>
                  <a:pt x="7395" y="745929"/>
                </a:lnTo>
                <a:lnTo>
                  <a:pt x="29095" y="711665"/>
                </a:lnTo>
                <a:lnTo>
                  <a:pt x="58125" y="674503"/>
                </a:lnTo>
                <a:lnTo>
                  <a:pt x="83553" y="645533"/>
                </a:lnTo>
                <a:lnTo>
                  <a:pt x="105696" y="623429"/>
                </a:lnTo>
                <a:lnTo>
                  <a:pt x="113501" y="615567"/>
                </a:lnTo>
                <a:lnTo>
                  <a:pt x="148035" y="584749"/>
                </a:lnTo>
                <a:lnTo>
                  <a:pt x="186658" y="553543"/>
                </a:lnTo>
                <a:lnTo>
                  <a:pt x="228881" y="522679"/>
                </a:lnTo>
                <a:lnTo>
                  <a:pt x="274011" y="492270"/>
                </a:lnTo>
                <a:lnTo>
                  <a:pt x="345331" y="448008"/>
                </a:lnTo>
                <a:lnTo>
                  <a:pt x="418065" y="405393"/>
                </a:lnTo>
                <a:lnTo>
                  <a:pt x="490831" y="364929"/>
                </a:lnTo>
                <a:lnTo>
                  <a:pt x="485213" y="357719"/>
                </a:lnTo>
                <a:lnTo>
                  <a:pt x="474103" y="343346"/>
                </a:lnTo>
                <a:lnTo>
                  <a:pt x="468567" y="336242"/>
                </a:lnTo>
                <a:lnTo>
                  <a:pt x="453554" y="316450"/>
                </a:lnTo>
                <a:lnTo>
                  <a:pt x="425121" y="277235"/>
                </a:lnTo>
                <a:lnTo>
                  <a:pt x="410921" y="258414"/>
                </a:lnTo>
                <a:lnTo>
                  <a:pt x="396934" y="240126"/>
                </a:lnTo>
                <a:lnTo>
                  <a:pt x="383567" y="222129"/>
                </a:lnTo>
                <a:lnTo>
                  <a:pt x="358694" y="187303"/>
                </a:lnTo>
                <a:lnTo>
                  <a:pt x="315506" y="124384"/>
                </a:lnTo>
                <a:lnTo>
                  <a:pt x="290399" y="84984"/>
                </a:lnTo>
                <a:lnTo>
                  <a:pt x="264263" y="39914"/>
                </a:lnTo>
                <a:lnTo>
                  <a:pt x="257881" y="27484"/>
                </a:lnTo>
                <a:lnTo>
                  <a:pt x="284800" y="0"/>
                </a:lnTo>
                <a:lnTo>
                  <a:pt x="331660" y="24659"/>
                </a:lnTo>
                <a:lnTo>
                  <a:pt x="383208" y="55204"/>
                </a:lnTo>
                <a:lnTo>
                  <a:pt x="447005" y="99034"/>
                </a:lnTo>
                <a:lnTo>
                  <a:pt x="482418" y="126058"/>
                </a:lnTo>
                <a:lnTo>
                  <a:pt x="529109" y="163777"/>
                </a:lnTo>
                <a:lnTo>
                  <a:pt x="575996" y="207913"/>
                </a:lnTo>
                <a:lnTo>
                  <a:pt x="614093" y="246142"/>
                </a:lnTo>
                <a:lnTo>
                  <a:pt x="642521" y="276774"/>
                </a:lnTo>
                <a:lnTo>
                  <a:pt x="651644" y="287760"/>
                </a:lnTo>
                <a:lnTo>
                  <a:pt x="1092618" y="287760"/>
                </a:lnTo>
                <a:lnTo>
                  <a:pt x="1073927" y="294027"/>
                </a:lnTo>
                <a:lnTo>
                  <a:pt x="1061361" y="298576"/>
                </a:lnTo>
                <a:lnTo>
                  <a:pt x="1032944" y="308356"/>
                </a:lnTo>
                <a:lnTo>
                  <a:pt x="1017306" y="314334"/>
                </a:lnTo>
                <a:lnTo>
                  <a:pt x="1000738" y="320424"/>
                </a:lnTo>
                <a:lnTo>
                  <a:pt x="946404" y="342007"/>
                </a:lnTo>
                <a:lnTo>
                  <a:pt x="936741" y="346253"/>
                </a:lnTo>
                <a:lnTo>
                  <a:pt x="906742" y="358882"/>
                </a:lnTo>
                <a:lnTo>
                  <a:pt x="896494" y="363644"/>
                </a:lnTo>
                <a:lnTo>
                  <a:pt x="864789" y="377766"/>
                </a:lnTo>
                <a:lnTo>
                  <a:pt x="820775" y="398408"/>
                </a:lnTo>
                <a:lnTo>
                  <a:pt x="769196" y="423433"/>
                </a:lnTo>
                <a:lnTo>
                  <a:pt x="757552" y="429240"/>
                </a:lnTo>
                <a:lnTo>
                  <a:pt x="778755" y="460482"/>
                </a:lnTo>
                <a:lnTo>
                  <a:pt x="789232" y="476128"/>
                </a:lnTo>
                <a:lnTo>
                  <a:pt x="799526" y="491803"/>
                </a:lnTo>
                <a:lnTo>
                  <a:pt x="810208" y="508438"/>
                </a:lnTo>
                <a:lnTo>
                  <a:pt x="598308" y="508438"/>
                </a:lnTo>
                <a:lnTo>
                  <a:pt x="524810" y="544527"/>
                </a:lnTo>
                <a:lnTo>
                  <a:pt x="498632" y="557100"/>
                </a:lnTo>
                <a:lnTo>
                  <a:pt x="446333" y="581282"/>
                </a:lnTo>
                <a:lnTo>
                  <a:pt x="369920" y="614943"/>
                </a:lnTo>
                <a:lnTo>
                  <a:pt x="345204" y="625300"/>
                </a:lnTo>
                <a:lnTo>
                  <a:pt x="309656" y="640683"/>
                </a:lnTo>
                <a:lnTo>
                  <a:pt x="297970" y="645548"/>
                </a:lnTo>
                <a:lnTo>
                  <a:pt x="286510" y="650404"/>
                </a:lnTo>
                <a:lnTo>
                  <a:pt x="275436" y="655400"/>
                </a:lnTo>
                <a:lnTo>
                  <a:pt x="232269" y="674305"/>
                </a:lnTo>
                <a:lnTo>
                  <a:pt x="222183" y="679138"/>
                </a:lnTo>
                <a:lnTo>
                  <a:pt x="192534" y="692697"/>
                </a:lnTo>
                <a:lnTo>
                  <a:pt x="156339" y="710393"/>
                </a:lnTo>
                <a:lnTo>
                  <a:pt x="139525" y="718815"/>
                </a:lnTo>
                <a:lnTo>
                  <a:pt x="123934" y="726699"/>
                </a:lnTo>
                <a:lnTo>
                  <a:pt x="109733" y="734521"/>
                </a:lnTo>
                <a:lnTo>
                  <a:pt x="96149" y="741523"/>
                </a:lnTo>
                <a:lnTo>
                  <a:pt x="83448" y="748225"/>
                </a:lnTo>
                <a:lnTo>
                  <a:pt x="71890" y="755149"/>
                </a:lnTo>
                <a:lnTo>
                  <a:pt x="54556" y="766021"/>
                </a:lnTo>
                <a:lnTo>
                  <a:pt x="43854" y="772588"/>
                </a:lnTo>
                <a:lnTo>
                  <a:pt x="35362" y="777492"/>
                </a:lnTo>
                <a:lnTo>
                  <a:pt x="24648" y="783383"/>
                </a:lnTo>
                <a:close/>
              </a:path>
              <a:path w="1125854" h="962025">
                <a:moveTo>
                  <a:pt x="1092618" y="287760"/>
                </a:moveTo>
                <a:lnTo>
                  <a:pt x="651644" y="287760"/>
                </a:lnTo>
                <a:lnTo>
                  <a:pt x="656655" y="285658"/>
                </a:lnTo>
                <a:lnTo>
                  <a:pt x="697545" y="270036"/>
                </a:lnTo>
                <a:lnTo>
                  <a:pt x="738359" y="256309"/>
                </a:lnTo>
                <a:lnTo>
                  <a:pt x="792194" y="241283"/>
                </a:lnTo>
                <a:lnTo>
                  <a:pt x="844540" y="230023"/>
                </a:lnTo>
                <a:lnTo>
                  <a:pt x="894632" y="222715"/>
                </a:lnTo>
                <a:lnTo>
                  <a:pt x="941586" y="219103"/>
                </a:lnTo>
                <a:lnTo>
                  <a:pt x="963600" y="218505"/>
                </a:lnTo>
                <a:lnTo>
                  <a:pt x="984509" y="218643"/>
                </a:lnTo>
                <a:lnTo>
                  <a:pt x="1022693" y="220712"/>
                </a:lnTo>
                <a:lnTo>
                  <a:pt x="1069774" y="227143"/>
                </a:lnTo>
                <a:lnTo>
                  <a:pt x="1120515" y="239645"/>
                </a:lnTo>
                <a:lnTo>
                  <a:pt x="1125393" y="241350"/>
                </a:lnTo>
                <a:lnTo>
                  <a:pt x="1125202" y="276493"/>
                </a:lnTo>
                <a:lnTo>
                  <a:pt x="1120421" y="278439"/>
                </a:lnTo>
                <a:lnTo>
                  <a:pt x="1092618" y="287760"/>
                </a:lnTo>
                <a:close/>
              </a:path>
              <a:path w="1125854" h="962025">
                <a:moveTo>
                  <a:pt x="951081" y="962014"/>
                </a:moveTo>
                <a:lnTo>
                  <a:pt x="921211" y="920782"/>
                </a:lnTo>
                <a:lnTo>
                  <a:pt x="914314" y="910449"/>
                </a:lnTo>
                <a:lnTo>
                  <a:pt x="906052" y="899396"/>
                </a:lnTo>
                <a:lnTo>
                  <a:pt x="882093" y="868103"/>
                </a:lnTo>
                <a:lnTo>
                  <a:pt x="866505" y="846857"/>
                </a:lnTo>
                <a:lnTo>
                  <a:pt x="860551" y="839563"/>
                </a:lnTo>
                <a:lnTo>
                  <a:pt x="854503" y="832080"/>
                </a:lnTo>
                <a:lnTo>
                  <a:pt x="848384" y="824396"/>
                </a:lnTo>
                <a:lnTo>
                  <a:pt x="816310" y="783383"/>
                </a:lnTo>
                <a:lnTo>
                  <a:pt x="802237" y="766356"/>
                </a:lnTo>
                <a:lnTo>
                  <a:pt x="795073" y="757537"/>
                </a:lnTo>
                <a:lnTo>
                  <a:pt x="773355" y="730238"/>
                </a:lnTo>
                <a:lnTo>
                  <a:pt x="742364" y="692375"/>
                </a:lnTo>
                <a:lnTo>
                  <a:pt x="726678" y="672767"/>
                </a:lnTo>
                <a:lnTo>
                  <a:pt x="710327" y="652659"/>
                </a:lnTo>
                <a:lnTo>
                  <a:pt x="694107" y="632411"/>
                </a:lnTo>
                <a:lnTo>
                  <a:pt x="660861" y="590461"/>
                </a:lnTo>
                <a:lnTo>
                  <a:pt x="629424" y="549877"/>
                </a:lnTo>
                <a:lnTo>
                  <a:pt x="598308" y="508438"/>
                </a:lnTo>
                <a:lnTo>
                  <a:pt x="810208" y="508438"/>
                </a:lnTo>
                <a:lnTo>
                  <a:pt x="842635" y="561215"/>
                </a:lnTo>
                <a:lnTo>
                  <a:pt x="881564" y="630140"/>
                </a:lnTo>
                <a:lnTo>
                  <a:pt x="904357" y="675236"/>
                </a:lnTo>
                <a:lnTo>
                  <a:pt x="924640" y="718815"/>
                </a:lnTo>
                <a:lnTo>
                  <a:pt x="941612" y="760816"/>
                </a:lnTo>
                <a:lnTo>
                  <a:pt x="945495" y="770844"/>
                </a:lnTo>
                <a:lnTo>
                  <a:pt x="959005" y="809271"/>
                </a:lnTo>
                <a:lnTo>
                  <a:pt x="971334" y="852878"/>
                </a:lnTo>
                <a:lnTo>
                  <a:pt x="980500" y="896416"/>
                </a:lnTo>
                <a:lnTo>
                  <a:pt x="986579" y="938224"/>
                </a:lnTo>
                <a:lnTo>
                  <a:pt x="987573" y="949752"/>
                </a:lnTo>
                <a:lnTo>
                  <a:pt x="951081" y="962014"/>
                </a:lnTo>
                <a:close/>
              </a:path>
            </a:pathLst>
          </a:custGeom>
          <a:solidFill>
            <a:srgbClr val="C52F2C">
              <a:alpha val="7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7758" y="7817885"/>
            <a:ext cx="1125855" cy="962025"/>
          </a:xfrm>
          <a:custGeom>
            <a:avLst/>
            <a:gdLst/>
            <a:ahLst/>
            <a:cxnLst/>
            <a:rect l="l" t="t" r="r" b="b"/>
            <a:pathLst>
              <a:path w="1125854" h="962025">
                <a:moveTo>
                  <a:pt x="24648" y="783383"/>
                </a:moveTo>
                <a:lnTo>
                  <a:pt x="0" y="758347"/>
                </a:lnTo>
                <a:lnTo>
                  <a:pt x="1866" y="755146"/>
                </a:lnTo>
                <a:lnTo>
                  <a:pt x="7395" y="745929"/>
                </a:lnTo>
                <a:lnTo>
                  <a:pt x="29095" y="711665"/>
                </a:lnTo>
                <a:lnTo>
                  <a:pt x="58125" y="674503"/>
                </a:lnTo>
                <a:lnTo>
                  <a:pt x="83553" y="645533"/>
                </a:lnTo>
                <a:lnTo>
                  <a:pt x="105696" y="623429"/>
                </a:lnTo>
                <a:lnTo>
                  <a:pt x="113501" y="615567"/>
                </a:lnTo>
                <a:lnTo>
                  <a:pt x="148035" y="584749"/>
                </a:lnTo>
                <a:lnTo>
                  <a:pt x="186658" y="553543"/>
                </a:lnTo>
                <a:lnTo>
                  <a:pt x="228881" y="522679"/>
                </a:lnTo>
                <a:lnTo>
                  <a:pt x="274011" y="492270"/>
                </a:lnTo>
                <a:lnTo>
                  <a:pt x="345331" y="448008"/>
                </a:lnTo>
                <a:lnTo>
                  <a:pt x="418065" y="405393"/>
                </a:lnTo>
                <a:lnTo>
                  <a:pt x="490831" y="364929"/>
                </a:lnTo>
                <a:lnTo>
                  <a:pt x="485213" y="357719"/>
                </a:lnTo>
                <a:lnTo>
                  <a:pt x="474103" y="343346"/>
                </a:lnTo>
                <a:lnTo>
                  <a:pt x="468567" y="336242"/>
                </a:lnTo>
                <a:lnTo>
                  <a:pt x="453554" y="316450"/>
                </a:lnTo>
                <a:lnTo>
                  <a:pt x="425121" y="277235"/>
                </a:lnTo>
                <a:lnTo>
                  <a:pt x="410921" y="258414"/>
                </a:lnTo>
                <a:lnTo>
                  <a:pt x="396934" y="240126"/>
                </a:lnTo>
                <a:lnTo>
                  <a:pt x="383567" y="222129"/>
                </a:lnTo>
                <a:lnTo>
                  <a:pt x="358694" y="187303"/>
                </a:lnTo>
                <a:lnTo>
                  <a:pt x="315506" y="124384"/>
                </a:lnTo>
                <a:lnTo>
                  <a:pt x="290399" y="84984"/>
                </a:lnTo>
                <a:lnTo>
                  <a:pt x="264263" y="39914"/>
                </a:lnTo>
                <a:lnTo>
                  <a:pt x="257881" y="27484"/>
                </a:lnTo>
                <a:lnTo>
                  <a:pt x="284800" y="0"/>
                </a:lnTo>
                <a:lnTo>
                  <a:pt x="331660" y="24659"/>
                </a:lnTo>
                <a:lnTo>
                  <a:pt x="383208" y="55204"/>
                </a:lnTo>
                <a:lnTo>
                  <a:pt x="447005" y="99034"/>
                </a:lnTo>
                <a:lnTo>
                  <a:pt x="482418" y="126058"/>
                </a:lnTo>
                <a:lnTo>
                  <a:pt x="529109" y="163777"/>
                </a:lnTo>
                <a:lnTo>
                  <a:pt x="575996" y="207913"/>
                </a:lnTo>
                <a:lnTo>
                  <a:pt x="614093" y="246142"/>
                </a:lnTo>
                <a:lnTo>
                  <a:pt x="642521" y="276774"/>
                </a:lnTo>
                <a:lnTo>
                  <a:pt x="651644" y="287760"/>
                </a:lnTo>
                <a:lnTo>
                  <a:pt x="1092618" y="287760"/>
                </a:lnTo>
                <a:lnTo>
                  <a:pt x="1073927" y="294027"/>
                </a:lnTo>
                <a:lnTo>
                  <a:pt x="1061361" y="298576"/>
                </a:lnTo>
                <a:lnTo>
                  <a:pt x="1032944" y="308356"/>
                </a:lnTo>
                <a:lnTo>
                  <a:pt x="1017306" y="314334"/>
                </a:lnTo>
                <a:lnTo>
                  <a:pt x="1000738" y="320424"/>
                </a:lnTo>
                <a:lnTo>
                  <a:pt x="946404" y="342007"/>
                </a:lnTo>
                <a:lnTo>
                  <a:pt x="936741" y="346253"/>
                </a:lnTo>
                <a:lnTo>
                  <a:pt x="906742" y="358882"/>
                </a:lnTo>
                <a:lnTo>
                  <a:pt x="896494" y="363644"/>
                </a:lnTo>
                <a:lnTo>
                  <a:pt x="864789" y="377766"/>
                </a:lnTo>
                <a:lnTo>
                  <a:pt x="820775" y="398408"/>
                </a:lnTo>
                <a:lnTo>
                  <a:pt x="769196" y="423433"/>
                </a:lnTo>
                <a:lnTo>
                  <a:pt x="757552" y="429240"/>
                </a:lnTo>
                <a:lnTo>
                  <a:pt x="778755" y="460482"/>
                </a:lnTo>
                <a:lnTo>
                  <a:pt x="789232" y="476128"/>
                </a:lnTo>
                <a:lnTo>
                  <a:pt x="799526" y="491803"/>
                </a:lnTo>
                <a:lnTo>
                  <a:pt x="810208" y="508438"/>
                </a:lnTo>
                <a:lnTo>
                  <a:pt x="598308" y="508438"/>
                </a:lnTo>
                <a:lnTo>
                  <a:pt x="524810" y="544527"/>
                </a:lnTo>
                <a:lnTo>
                  <a:pt x="498632" y="557100"/>
                </a:lnTo>
                <a:lnTo>
                  <a:pt x="446333" y="581282"/>
                </a:lnTo>
                <a:lnTo>
                  <a:pt x="369920" y="614943"/>
                </a:lnTo>
                <a:lnTo>
                  <a:pt x="345204" y="625300"/>
                </a:lnTo>
                <a:lnTo>
                  <a:pt x="309656" y="640683"/>
                </a:lnTo>
                <a:lnTo>
                  <a:pt x="297970" y="645548"/>
                </a:lnTo>
                <a:lnTo>
                  <a:pt x="286510" y="650404"/>
                </a:lnTo>
                <a:lnTo>
                  <a:pt x="275436" y="655400"/>
                </a:lnTo>
                <a:lnTo>
                  <a:pt x="232269" y="674305"/>
                </a:lnTo>
                <a:lnTo>
                  <a:pt x="222183" y="679138"/>
                </a:lnTo>
                <a:lnTo>
                  <a:pt x="192534" y="692697"/>
                </a:lnTo>
                <a:lnTo>
                  <a:pt x="156339" y="710393"/>
                </a:lnTo>
                <a:lnTo>
                  <a:pt x="139525" y="718815"/>
                </a:lnTo>
                <a:lnTo>
                  <a:pt x="123934" y="726699"/>
                </a:lnTo>
                <a:lnTo>
                  <a:pt x="109733" y="734521"/>
                </a:lnTo>
                <a:lnTo>
                  <a:pt x="96149" y="741523"/>
                </a:lnTo>
                <a:lnTo>
                  <a:pt x="83448" y="748225"/>
                </a:lnTo>
                <a:lnTo>
                  <a:pt x="71890" y="755149"/>
                </a:lnTo>
                <a:lnTo>
                  <a:pt x="54556" y="766021"/>
                </a:lnTo>
                <a:lnTo>
                  <a:pt x="43854" y="772588"/>
                </a:lnTo>
                <a:lnTo>
                  <a:pt x="35362" y="777492"/>
                </a:lnTo>
                <a:lnTo>
                  <a:pt x="24648" y="783383"/>
                </a:lnTo>
                <a:close/>
              </a:path>
              <a:path w="1125854" h="962025">
                <a:moveTo>
                  <a:pt x="1092618" y="287760"/>
                </a:moveTo>
                <a:lnTo>
                  <a:pt x="651644" y="287760"/>
                </a:lnTo>
                <a:lnTo>
                  <a:pt x="656655" y="285658"/>
                </a:lnTo>
                <a:lnTo>
                  <a:pt x="697545" y="270036"/>
                </a:lnTo>
                <a:lnTo>
                  <a:pt x="738359" y="256309"/>
                </a:lnTo>
                <a:lnTo>
                  <a:pt x="792194" y="241283"/>
                </a:lnTo>
                <a:lnTo>
                  <a:pt x="844540" y="230023"/>
                </a:lnTo>
                <a:lnTo>
                  <a:pt x="894632" y="222715"/>
                </a:lnTo>
                <a:lnTo>
                  <a:pt x="941586" y="219103"/>
                </a:lnTo>
                <a:lnTo>
                  <a:pt x="963600" y="218505"/>
                </a:lnTo>
                <a:lnTo>
                  <a:pt x="984509" y="218643"/>
                </a:lnTo>
                <a:lnTo>
                  <a:pt x="1022693" y="220712"/>
                </a:lnTo>
                <a:lnTo>
                  <a:pt x="1069774" y="227143"/>
                </a:lnTo>
                <a:lnTo>
                  <a:pt x="1120515" y="239645"/>
                </a:lnTo>
                <a:lnTo>
                  <a:pt x="1125393" y="241350"/>
                </a:lnTo>
                <a:lnTo>
                  <a:pt x="1125202" y="276493"/>
                </a:lnTo>
                <a:lnTo>
                  <a:pt x="1120421" y="278439"/>
                </a:lnTo>
                <a:lnTo>
                  <a:pt x="1092618" y="287760"/>
                </a:lnTo>
                <a:close/>
              </a:path>
              <a:path w="1125854" h="962025">
                <a:moveTo>
                  <a:pt x="951081" y="962014"/>
                </a:moveTo>
                <a:lnTo>
                  <a:pt x="921211" y="920782"/>
                </a:lnTo>
                <a:lnTo>
                  <a:pt x="914314" y="910449"/>
                </a:lnTo>
                <a:lnTo>
                  <a:pt x="906052" y="899396"/>
                </a:lnTo>
                <a:lnTo>
                  <a:pt x="882093" y="868103"/>
                </a:lnTo>
                <a:lnTo>
                  <a:pt x="866505" y="846857"/>
                </a:lnTo>
                <a:lnTo>
                  <a:pt x="860551" y="839563"/>
                </a:lnTo>
                <a:lnTo>
                  <a:pt x="854503" y="832080"/>
                </a:lnTo>
                <a:lnTo>
                  <a:pt x="848384" y="824396"/>
                </a:lnTo>
                <a:lnTo>
                  <a:pt x="816310" y="783383"/>
                </a:lnTo>
                <a:lnTo>
                  <a:pt x="802237" y="766356"/>
                </a:lnTo>
                <a:lnTo>
                  <a:pt x="795073" y="757537"/>
                </a:lnTo>
                <a:lnTo>
                  <a:pt x="773355" y="730238"/>
                </a:lnTo>
                <a:lnTo>
                  <a:pt x="742364" y="692375"/>
                </a:lnTo>
                <a:lnTo>
                  <a:pt x="726678" y="672767"/>
                </a:lnTo>
                <a:lnTo>
                  <a:pt x="710327" y="652659"/>
                </a:lnTo>
                <a:lnTo>
                  <a:pt x="694107" y="632411"/>
                </a:lnTo>
                <a:lnTo>
                  <a:pt x="660861" y="590461"/>
                </a:lnTo>
                <a:lnTo>
                  <a:pt x="629424" y="549877"/>
                </a:lnTo>
                <a:lnTo>
                  <a:pt x="598308" y="508438"/>
                </a:lnTo>
                <a:lnTo>
                  <a:pt x="810208" y="508438"/>
                </a:lnTo>
                <a:lnTo>
                  <a:pt x="842635" y="561215"/>
                </a:lnTo>
                <a:lnTo>
                  <a:pt x="881564" y="630140"/>
                </a:lnTo>
                <a:lnTo>
                  <a:pt x="904357" y="675236"/>
                </a:lnTo>
                <a:lnTo>
                  <a:pt x="924640" y="718815"/>
                </a:lnTo>
                <a:lnTo>
                  <a:pt x="941612" y="760816"/>
                </a:lnTo>
                <a:lnTo>
                  <a:pt x="945495" y="770844"/>
                </a:lnTo>
                <a:lnTo>
                  <a:pt x="959005" y="809271"/>
                </a:lnTo>
                <a:lnTo>
                  <a:pt x="971334" y="852878"/>
                </a:lnTo>
                <a:lnTo>
                  <a:pt x="980500" y="896416"/>
                </a:lnTo>
                <a:lnTo>
                  <a:pt x="986579" y="938224"/>
                </a:lnTo>
                <a:lnTo>
                  <a:pt x="987573" y="949752"/>
                </a:lnTo>
                <a:lnTo>
                  <a:pt x="951081" y="962014"/>
                </a:lnTo>
                <a:close/>
              </a:path>
            </a:pathLst>
          </a:custGeom>
          <a:solidFill>
            <a:srgbClr val="C52F2C">
              <a:alpha val="7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645</Words>
  <Application>Microsoft Office PowerPoint</Application>
  <PresentationFormat>Custom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Georgia</vt:lpstr>
      <vt:lpstr>Liberation Sans Narrow</vt:lpstr>
      <vt:lpstr>Noto Sans</vt:lpstr>
      <vt:lpstr>Roboto</vt:lpstr>
      <vt:lpstr>Trebuchet MS</vt:lpstr>
      <vt:lpstr>Verdana</vt:lpstr>
      <vt:lpstr>Office Theme</vt:lpstr>
      <vt:lpstr>MÔN I:  BUSINESS MANNER</vt:lpstr>
      <vt:lpstr>Nội dung môn học:</vt:lpstr>
      <vt:lpstr>I. Business Manner</vt:lpstr>
      <vt:lpstr>Thời gian làm việc</vt:lpstr>
      <vt:lpstr>Chào hỏi tại Văn  phòng</vt:lpstr>
      <vt:lpstr>Chào hỏi tại Văn  phòng</vt:lpstr>
      <vt:lpstr>Trang phục</vt:lpstr>
      <vt:lpstr>NƠI CÔNG CỘNG</vt:lpstr>
      <vt:lpstr>Một số  quy tắc ứng xử khác</vt:lpstr>
      <vt:lpstr>Một số  quy tắc ứng xử khác</vt:lpstr>
      <vt:lpstr>II. Horenso?</vt:lpstr>
      <vt:lpstr>II. Horenso</vt:lpstr>
      <vt:lpstr>Báo cáo (HOkoku)</vt:lpstr>
      <vt:lpstr>Liên lạc  (RENraku)</vt:lpstr>
      <vt:lpstr>Thảo luận  (SOdan)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HORENSO</dc:title>
  <dc:creator>Linh LTP</dc:creator>
  <cp:keywords>DADjePgAZ3A,BADMT4lIoDI</cp:keywords>
  <cp:lastModifiedBy>LinhLTP-HR</cp:lastModifiedBy>
  <cp:revision>38</cp:revision>
  <dcterms:created xsi:type="dcterms:W3CDTF">2019-08-26T01:14:34Z</dcterms:created>
  <dcterms:modified xsi:type="dcterms:W3CDTF">2019-09-04T07:17:06Z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Canva</vt:lpwstr>
  </property>
  <property fmtid="{D5CDD505-2E9C-101B-9397-08002B2CF9AE}" pid="4" name="LastSaved">
    <vt:filetime>2019-08-26T00:00:00Z</vt:filetime>
  </property>
</Properties>
</file>