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6" r:id="rId11"/>
    <p:sldId id="308" r:id="rId12"/>
    <p:sldId id="307" r:id="rId13"/>
    <p:sldId id="309" r:id="rId14"/>
    <p:sldId id="310" r:id="rId15"/>
    <p:sldId id="313" r:id="rId16"/>
    <p:sldId id="312" r:id="rId17"/>
    <p:sldId id="314" r:id="rId18"/>
    <p:sldId id="317" r:id="rId19"/>
    <p:sldId id="320" r:id="rId20"/>
    <p:sldId id="315" r:id="rId21"/>
    <p:sldId id="318" r:id="rId22"/>
    <p:sldId id="319" r:id="rId23"/>
    <p:sldId id="322" r:id="rId24"/>
    <p:sldId id="321" r:id="rId25"/>
    <p:sldId id="323" r:id="rId26"/>
    <p:sldId id="324" r:id="rId27"/>
    <p:sldId id="325" r:id="rId28"/>
    <p:sldId id="32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91" autoAdjust="0"/>
  </p:normalViewPr>
  <p:slideViewPr>
    <p:cSldViewPr snapToGrid="0">
      <p:cViewPr varScale="1">
        <p:scale>
          <a:sx n="78" d="100"/>
          <a:sy n="78" d="100"/>
        </p:scale>
        <p:origin x="5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3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8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47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Code -&gt; URI </a:t>
            </a:r>
            <a:r>
              <a:rPr lang="ko-KR" altLang="en-US" dirty="0"/>
              <a:t>복사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7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1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7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1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58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6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1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3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628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60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5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5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3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22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6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AC2E-BF90-4E1D-D9F2-1799C370D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GitHub - eclipse </a:t>
            </a:r>
            <a:r>
              <a:rPr lang="ko-KR" altLang="en-US" b="1" dirty="0">
                <a:latin typeface="+mj-ea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48248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4FD75BA-4E13-4485-B844-4A6092DB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13" y="831274"/>
            <a:ext cx="7507373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Share Project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580640" y="5557521"/>
            <a:ext cx="22758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3535679" y="6181202"/>
            <a:ext cx="512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Project </a:t>
            </a:r>
            <a:r>
              <a:rPr lang="ko-KR" altLang="en-US" dirty="0" err="1">
                <a:highlight>
                  <a:srgbClr val="FFFF00"/>
                </a:highlight>
              </a:rPr>
              <a:t>우클릭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[Team]  [Share Project]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250474-DCC0-E76B-41BB-E6ACB3790302}"/>
              </a:ext>
            </a:extLst>
          </p:cNvPr>
          <p:cNvSpPr/>
          <p:nvPr/>
        </p:nvSpPr>
        <p:spPr>
          <a:xfrm>
            <a:off x="4856480" y="5803206"/>
            <a:ext cx="1310640" cy="223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0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51" y="5531127"/>
            <a:ext cx="614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Use or create repository in parent folder of project </a:t>
            </a:r>
            <a:r>
              <a:rPr lang="ko-KR" altLang="en-US" dirty="0">
                <a:highlight>
                  <a:srgbClr val="FFFF00"/>
                </a:highlight>
              </a:rPr>
              <a:t>체크</a:t>
            </a:r>
            <a:r>
              <a:rPr lang="en-US" altLang="ko-KR" dirty="0">
                <a:highlight>
                  <a:srgbClr val="FFFF00"/>
                </a:highlight>
              </a:rPr>
              <a:t>! </a:t>
            </a:r>
          </a:p>
          <a:p>
            <a:pPr algn="ctr"/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Create Repository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클릭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8A5286-6B81-9872-D987-E78E4B3DBA3D}"/>
              </a:ext>
            </a:extLst>
          </p:cNvPr>
          <p:cNvGrpSpPr/>
          <p:nvPr/>
        </p:nvGrpSpPr>
        <p:grpSpPr>
          <a:xfrm>
            <a:off x="2070977" y="1167948"/>
            <a:ext cx="7277669" cy="4191937"/>
            <a:chOff x="2523626" y="1371313"/>
            <a:chExt cx="7144747" cy="41153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AE93CE-A1B2-5323-D4B1-239F24F9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626" y="1371313"/>
              <a:ext cx="7144747" cy="411537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EB0DA1-D9CD-1CA0-6F33-8F74D654E61B}"/>
                </a:ext>
              </a:extLst>
            </p:cNvPr>
            <p:cNvSpPr/>
            <p:nvPr/>
          </p:nvSpPr>
          <p:spPr>
            <a:xfrm>
              <a:off x="2580640" y="2338588"/>
              <a:ext cx="289560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250474-DCC0-E76B-41BB-E6ACB3790302}"/>
                </a:ext>
              </a:extLst>
            </p:cNvPr>
            <p:cNvSpPr/>
            <p:nvPr/>
          </p:nvSpPr>
          <p:spPr>
            <a:xfrm>
              <a:off x="2580640" y="4175761"/>
              <a:ext cx="1137920" cy="231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52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7E3654-6327-2C2C-C43C-1026532F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78" y="1147329"/>
            <a:ext cx="7078063" cy="4067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7335520" y="4867851"/>
            <a:ext cx="88392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7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34A49-C04A-97DD-92FD-29B05324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511" y="831274"/>
            <a:ext cx="7506977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79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Commit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639349" y="5346461"/>
            <a:ext cx="6140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Finish!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6135-8D99-D533-44F7-894073BEF113}"/>
              </a:ext>
            </a:extLst>
          </p:cNvPr>
          <p:cNvSpPr/>
          <p:nvPr/>
        </p:nvSpPr>
        <p:spPr>
          <a:xfrm>
            <a:off x="6096000" y="3922971"/>
            <a:ext cx="203200" cy="21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72641-8AA8-CA2D-FB1B-008C662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735" y="831274"/>
            <a:ext cx="7554529" cy="56677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030022-7C4F-585D-022C-9949A62A81EC}"/>
              </a:ext>
            </a:extLst>
          </p:cNvPr>
          <p:cNvSpPr/>
          <p:nvPr/>
        </p:nvSpPr>
        <p:spPr>
          <a:xfrm>
            <a:off x="4277360" y="5346461"/>
            <a:ext cx="2600960" cy="68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F7376-C3FD-B78C-3125-0D6E01363A72}"/>
              </a:ext>
            </a:extLst>
          </p:cNvPr>
          <p:cNvSpPr/>
          <p:nvPr/>
        </p:nvSpPr>
        <p:spPr>
          <a:xfrm>
            <a:off x="6959600" y="4477008"/>
            <a:ext cx="271272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F87660-020A-F6D8-A08F-608D6C7E8973}"/>
              </a:ext>
            </a:extLst>
          </p:cNvPr>
          <p:cNvSpPr/>
          <p:nvPr/>
        </p:nvSpPr>
        <p:spPr>
          <a:xfrm>
            <a:off x="8981440" y="6026726"/>
            <a:ext cx="690880" cy="252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63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5458C-F4B2-20B6-2B80-9EC4AF660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54" y="831274"/>
            <a:ext cx="7904492" cy="55662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C23DC62-8DB1-7C6E-44BA-04DE0BB7BD96}"/>
              </a:ext>
            </a:extLst>
          </p:cNvPr>
          <p:cNvSpPr/>
          <p:nvPr/>
        </p:nvSpPr>
        <p:spPr>
          <a:xfrm>
            <a:off x="2611120" y="5864621"/>
            <a:ext cx="242824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621D-B191-D979-1842-0059CA657762}"/>
              </a:ext>
            </a:extLst>
          </p:cNvPr>
          <p:cNvSpPr/>
          <p:nvPr/>
        </p:nvSpPr>
        <p:spPr>
          <a:xfrm>
            <a:off x="5059680" y="2542301"/>
            <a:ext cx="2052320" cy="2415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4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4F017-B807-20DC-495F-2B8D50E9CEB5}"/>
              </a:ext>
            </a:extLst>
          </p:cNvPr>
          <p:cNvGrpSpPr/>
          <p:nvPr/>
        </p:nvGrpSpPr>
        <p:grpSpPr>
          <a:xfrm>
            <a:off x="391961" y="1003462"/>
            <a:ext cx="7527037" cy="5667768"/>
            <a:chOff x="2317241" y="831274"/>
            <a:chExt cx="7527037" cy="56677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ACF947C-8E7E-FAFE-FD65-7269B728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241" y="831274"/>
              <a:ext cx="7527037" cy="56677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926135-8D99-D533-44F7-894073BEF113}"/>
                </a:ext>
              </a:extLst>
            </p:cNvPr>
            <p:cNvSpPr/>
            <p:nvPr/>
          </p:nvSpPr>
          <p:spPr>
            <a:xfrm>
              <a:off x="4693920" y="2216091"/>
              <a:ext cx="213360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E1BC4C-E23D-973A-B6FE-BC1D59352855}"/>
                </a:ext>
              </a:extLst>
            </p:cNvPr>
            <p:cNvSpPr/>
            <p:nvPr/>
          </p:nvSpPr>
          <p:spPr>
            <a:xfrm>
              <a:off x="3972560" y="3665158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C617E8-7B35-0B96-3D06-A9275F04FE84}"/>
                </a:ext>
              </a:extLst>
            </p:cNvPr>
            <p:cNvSpPr/>
            <p:nvPr/>
          </p:nvSpPr>
          <p:spPr>
            <a:xfrm>
              <a:off x="3972560" y="3836667"/>
              <a:ext cx="3566160" cy="171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00153E"/>
                </a:solidFill>
              </a:rPr>
              <a:t>이클립스 </a:t>
            </a:r>
            <a:r>
              <a:rPr lang="en-US" altLang="ko-KR" b="1" dirty="0">
                <a:solidFill>
                  <a:srgbClr val="00153E"/>
                </a:solidFill>
              </a:rPr>
              <a:t>Push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405A84-5D0F-BF79-CC49-CCFD565A1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1" r="15669"/>
          <a:stretch/>
        </p:blipFill>
        <p:spPr>
          <a:xfrm>
            <a:off x="8314829" y="2093639"/>
            <a:ext cx="3806051" cy="5530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61C1FE-E69A-6D85-AD72-AD079D534F13}"/>
              </a:ext>
            </a:extLst>
          </p:cNvPr>
          <p:cNvSpPr txBox="1"/>
          <p:nvPr/>
        </p:nvSpPr>
        <p:spPr>
          <a:xfrm>
            <a:off x="8314828" y="2838477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Repository URI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A12218-8693-AD57-AB29-036B98F41CF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902240" y="2370144"/>
            <a:ext cx="3412589" cy="103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E42B91-165F-5C00-ABFF-1F7147DAA137}"/>
              </a:ext>
            </a:extLst>
          </p:cNvPr>
          <p:cNvSpPr txBox="1"/>
          <p:nvPr/>
        </p:nvSpPr>
        <p:spPr>
          <a:xfrm>
            <a:off x="8314827" y="3468014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Email ID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C430-C3DB-7687-9CFB-3D41C85CDAEC}"/>
              </a:ext>
            </a:extLst>
          </p:cNvPr>
          <p:cNvSpPr txBox="1"/>
          <p:nvPr/>
        </p:nvSpPr>
        <p:spPr>
          <a:xfrm>
            <a:off x="8314826" y="4715486"/>
            <a:ext cx="380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Git Hub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268841-233C-A14E-70A1-C001C1A5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826" y="4029555"/>
            <a:ext cx="3806051" cy="5144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265687-B31F-CA6B-8A89-709E8B8959B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613440" y="3650192"/>
            <a:ext cx="3743920" cy="27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4A62FF-D13E-A0CB-3A9A-8CDA738A088C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5613440" y="4094610"/>
            <a:ext cx="2701386" cy="19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5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66660F-68FA-737E-0983-A810091F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72" y="1086948"/>
            <a:ext cx="7743855" cy="46841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064565-48E4-0B3F-5CC4-4FB8902B242F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연동성공</a:t>
            </a:r>
            <a:r>
              <a:rPr lang="en-US" altLang="ko-KR" b="1" dirty="0">
                <a:solidFill>
                  <a:srgbClr val="00153E"/>
                </a:solidFill>
              </a:rPr>
              <a:t>!! 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AC2E-BF90-4E1D-D9F2-1799C370D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GitHub </a:t>
            </a:r>
            <a:r>
              <a:rPr lang="ko-KR" altLang="en-US" b="1" dirty="0">
                <a:latin typeface="+mj-ea"/>
              </a:rPr>
              <a:t>프로젝트</a:t>
            </a:r>
            <a:br>
              <a:rPr lang="en-US" altLang="ko-KR" b="1" dirty="0">
                <a:latin typeface="+mj-ea"/>
              </a:rPr>
            </a:br>
            <a:r>
              <a:rPr lang="en-US" altLang="ko-KR" b="1" dirty="0">
                <a:latin typeface="+mj-ea"/>
              </a:rPr>
              <a:t>eclipse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import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862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905473D-A778-D2EB-7359-A5F7271BF6F8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6887E6-6D20-4EF1-1E85-22355B55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29" y="1066782"/>
            <a:ext cx="8982141" cy="47244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50E46A-9B7F-76E1-6CD1-412B35C7F77A}"/>
              </a:ext>
            </a:extLst>
          </p:cNvPr>
          <p:cNvSpPr/>
          <p:nvPr/>
        </p:nvSpPr>
        <p:spPr>
          <a:xfrm>
            <a:off x="9634953" y="2111097"/>
            <a:ext cx="889851" cy="300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0AA371-17F1-36B5-4971-7A6DC17A2084}"/>
              </a:ext>
            </a:extLst>
          </p:cNvPr>
          <p:cNvSpPr/>
          <p:nvPr/>
        </p:nvSpPr>
        <p:spPr>
          <a:xfrm>
            <a:off x="9960209" y="3650448"/>
            <a:ext cx="367191" cy="300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00F2A-DB2D-C53D-C22C-8E1CE4049E25}"/>
              </a:ext>
            </a:extLst>
          </p:cNvPr>
          <p:cNvSpPr txBox="1"/>
          <p:nvPr/>
        </p:nvSpPr>
        <p:spPr>
          <a:xfrm>
            <a:off x="3047488" y="611180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Code -&gt; URI </a:t>
            </a:r>
            <a:r>
              <a:rPr lang="ko-KR" altLang="en-US" b="1" dirty="0"/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366060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8BEB5C8-E4A4-37FF-A3A0-81F0BBDF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4" y="1608208"/>
            <a:ext cx="4347219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- 1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ADB60-6EA3-9C85-B75F-02B7F5F5404E}"/>
              </a:ext>
            </a:extLst>
          </p:cNvPr>
          <p:cNvSpPr txBox="1"/>
          <p:nvPr/>
        </p:nvSpPr>
        <p:spPr>
          <a:xfrm>
            <a:off x="1252424" y="4339770"/>
            <a:ext cx="434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07A158-416D-0C1E-AC46-F2E5ED394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/>
          <a:stretch/>
        </p:blipFill>
        <p:spPr>
          <a:xfrm>
            <a:off x="6570275" y="1608208"/>
            <a:ext cx="4457389" cy="3871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A4FC9-3D0D-40F8-D403-7E5FD5FCE762}"/>
              </a:ext>
            </a:extLst>
          </p:cNvPr>
          <p:cNvSpPr txBox="1"/>
          <p:nvPr/>
        </p:nvSpPr>
        <p:spPr>
          <a:xfrm>
            <a:off x="6570275" y="5646764"/>
            <a:ext cx="4457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Developer settings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4682836" y="3500582"/>
            <a:ext cx="729674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6570275" y="4927601"/>
            <a:ext cx="781870" cy="170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9E037-28D9-94F7-FF4F-782ACD5F9B39}"/>
              </a:ext>
            </a:extLst>
          </p:cNvPr>
          <p:cNvSpPr txBox="1"/>
          <p:nvPr/>
        </p:nvSpPr>
        <p:spPr>
          <a:xfrm>
            <a:off x="1252424" y="857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9B46F1-6646-AD0D-BBB2-5E58F9CC753A}"/>
              </a:ext>
            </a:extLst>
          </p:cNvPr>
          <p:cNvSpPr/>
          <p:nvPr/>
        </p:nvSpPr>
        <p:spPr>
          <a:xfrm>
            <a:off x="5242559" y="1608208"/>
            <a:ext cx="169951" cy="13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983E17-9C72-F1A5-9DD5-0C70377B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50" y="1216353"/>
            <a:ext cx="5502499" cy="501443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24039-34A5-E1C0-7EF6-6FC61B8D9F5D}"/>
              </a:ext>
            </a:extLst>
          </p:cNvPr>
          <p:cNvSpPr/>
          <p:nvPr/>
        </p:nvSpPr>
        <p:spPr>
          <a:xfrm>
            <a:off x="3344750" y="1362396"/>
            <a:ext cx="245344" cy="184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3344749" y="4343913"/>
            <a:ext cx="2608055" cy="23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File -&gt; Import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948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58079D-E273-5FBB-615E-3B40F8B3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82" y="861993"/>
            <a:ext cx="4876836" cy="513401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4150632" y="2824183"/>
            <a:ext cx="1127114" cy="182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Git -&gt; Projects from Git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2B1C74-1652-E4E9-8459-684C9DA0570E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0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6D3BDF-D133-E950-1C49-6B57CDB3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57" y="852468"/>
            <a:ext cx="4895886" cy="51530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3764006" y="2210492"/>
            <a:ext cx="1127114" cy="182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Clone URI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B5D29-1A24-4137-3C17-29D43BE4635B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36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3AF7D9-F7DC-6F88-9AC1-56842FB5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4" y="833418"/>
            <a:ext cx="4867311" cy="51911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4702954" y="2100027"/>
            <a:ext cx="1808310" cy="195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AC022-176A-DAAA-C25A-CD75253FE8A8}"/>
              </a:ext>
            </a:extLst>
          </p:cNvPr>
          <p:cNvSpPr txBox="1"/>
          <p:nvPr/>
        </p:nvSpPr>
        <p:spPr>
          <a:xfrm>
            <a:off x="6095999" y="1730695"/>
            <a:ext cx="2270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Clone URI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90CA2-0A5E-3FCE-215E-76B26D63BE47}"/>
              </a:ext>
            </a:extLst>
          </p:cNvPr>
          <p:cNvSpPr txBox="1"/>
          <p:nvPr/>
        </p:nvSpPr>
        <p:spPr>
          <a:xfrm>
            <a:off x="6737350" y="3428999"/>
            <a:ext cx="3215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ighlight>
                  <a:srgbClr val="FFFF00"/>
                </a:highlight>
              </a:rPr>
              <a:t>GitHub </a:t>
            </a:r>
            <a:r>
              <a:rPr lang="ko-KR" altLang="en-US" b="1" dirty="0">
                <a:highlight>
                  <a:srgbClr val="FFFF00"/>
                </a:highlight>
              </a:rPr>
              <a:t>아이디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 err="1">
                <a:highlight>
                  <a:srgbClr val="FFFF00"/>
                </a:highlight>
              </a:rPr>
              <a:t>이메일주소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33544-D887-DBEF-8871-64E101634B05}"/>
              </a:ext>
            </a:extLst>
          </p:cNvPr>
          <p:cNvSpPr txBox="1"/>
          <p:nvPr/>
        </p:nvSpPr>
        <p:spPr>
          <a:xfrm>
            <a:off x="6737350" y="4371435"/>
            <a:ext cx="358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발급받은 </a:t>
            </a:r>
            <a:r>
              <a:rPr lang="ko-KR" altLang="en-US" b="1" dirty="0" err="1">
                <a:highlight>
                  <a:srgbClr val="FFFF00"/>
                </a:highlight>
              </a:rPr>
              <a:t>토큰값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비밀번호 아님</a:t>
            </a:r>
            <a:r>
              <a:rPr lang="en-US" altLang="ko-KR" b="1" dirty="0">
                <a:highlight>
                  <a:srgbClr val="FFFF00"/>
                </a:highlight>
              </a:rPr>
              <a:t>!)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9D1DD3-1D7D-4875-34F7-5ED774680D2C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B8EE1E-1598-05F8-1A73-91FD2ABC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44" y="838181"/>
            <a:ext cx="4867311" cy="518163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568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93E7A3-FF80-F8AE-EF87-AEAE531B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19" y="828656"/>
            <a:ext cx="4962561" cy="520068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53F97-7DEC-5FA6-6B84-4D119D0D72CA}"/>
              </a:ext>
            </a:extLst>
          </p:cNvPr>
          <p:cNvSpPr/>
          <p:nvPr/>
        </p:nvSpPr>
        <p:spPr>
          <a:xfrm>
            <a:off x="4536639" y="2049910"/>
            <a:ext cx="3858658" cy="294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F4A5C-29D6-8CF0-349B-46EFB1C6052B}"/>
              </a:ext>
            </a:extLst>
          </p:cNvPr>
          <p:cNvSpPr txBox="1"/>
          <p:nvPr/>
        </p:nvSpPr>
        <p:spPr>
          <a:xfrm>
            <a:off x="6196118" y="1567218"/>
            <a:ext cx="3937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저장 할 경로만 원하는 경로로 변경</a:t>
            </a:r>
          </a:p>
        </p:txBody>
      </p:sp>
    </p:spTree>
    <p:extLst>
      <p:ext uri="{BB962C8B-B14F-4D97-AF65-F5344CB8AC3E}">
        <p14:creationId xmlns:p14="http://schemas.microsoft.com/office/powerpoint/2010/main" val="61084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6924A0-F436-2F48-F48C-4EC6F6CE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94" y="823893"/>
            <a:ext cx="4905411" cy="521021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5709812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53F97-7DEC-5FA6-6B84-4D119D0D72CA}"/>
              </a:ext>
            </a:extLst>
          </p:cNvPr>
          <p:cNvSpPr/>
          <p:nvPr/>
        </p:nvSpPr>
        <p:spPr>
          <a:xfrm>
            <a:off x="3720430" y="2006951"/>
            <a:ext cx="1919393" cy="2391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6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36FFF-BBA9-828C-5E8F-F67E91F0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94" y="790555"/>
            <a:ext cx="4905411" cy="5276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A1A05C-D804-3723-CD47-F33794CCCC52}"/>
              </a:ext>
            </a:extLst>
          </p:cNvPr>
          <p:cNvSpPr/>
          <p:nvPr/>
        </p:nvSpPr>
        <p:spPr>
          <a:xfrm>
            <a:off x="6605801" y="5683985"/>
            <a:ext cx="868958" cy="231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259D0A-54AA-5E32-5A38-2D023E05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3" y="1447785"/>
            <a:ext cx="3333774" cy="39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A9E6521-939D-B511-A530-A95EFFE5A88E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- eclipse import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259D0A-54AA-5E32-5A38-2D023E05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067" y="1031730"/>
            <a:ext cx="4033866" cy="479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4C88A-B3D3-69D6-D75F-9395242ABE63}"/>
              </a:ext>
            </a:extLst>
          </p:cNvPr>
          <p:cNvSpPr txBox="1"/>
          <p:nvPr/>
        </p:nvSpPr>
        <p:spPr>
          <a:xfrm>
            <a:off x="3035981" y="6278295"/>
            <a:ext cx="6120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Import </a:t>
            </a:r>
            <a:r>
              <a:rPr lang="ko-KR" altLang="en-US" b="1" dirty="0"/>
              <a:t>성공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01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DDC7F-3CEB-8FA5-C353-A20D90044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85"/>
          <a:stretch/>
        </p:blipFill>
        <p:spPr>
          <a:xfrm>
            <a:off x="1057984" y="1105226"/>
            <a:ext cx="10076033" cy="41881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- 2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09D30D-C669-79CC-55C1-3D3D3E12270D}"/>
              </a:ext>
            </a:extLst>
          </p:cNvPr>
          <p:cNvSpPr/>
          <p:nvPr/>
        </p:nvSpPr>
        <p:spPr>
          <a:xfrm>
            <a:off x="1057982" y="3157555"/>
            <a:ext cx="2701217" cy="271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E02637-37E4-317E-0592-B5D8CC93C844}"/>
              </a:ext>
            </a:extLst>
          </p:cNvPr>
          <p:cNvSpPr/>
          <p:nvPr/>
        </p:nvSpPr>
        <p:spPr>
          <a:xfrm>
            <a:off x="1370201" y="3791527"/>
            <a:ext cx="938889" cy="189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F899F-1CB7-12AD-6B8E-C7399979CBCE}"/>
              </a:ext>
            </a:extLst>
          </p:cNvPr>
          <p:cNvSpPr/>
          <p:nvPr/>
        </p:nvSpPr>
        <p:spPr>
          <a:xfrm>
            <a:off x="9585946" y="2530764"/>
            <a:ext cx="1441718" cy="258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96FA1-BE4B-EF59-72DE-72AFE88783F6}"/>
              </a:ext>
            </a:extLst>
          </p:cNvPr>
          <p:cNvSpPr txBox="1"/>
          <p:nvPr/>
        </p:nvSpPr>
        <p:spPr>
          <a:xfrm>
            <a:off x="1057981" y="5481329"/>
            <a:ext cx="1007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Personal access tokens 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 Tokens(classic)  Generate new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1147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- 3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674D-0563-772A-5F76-71AA74E2094B}"/>
              </a:ext>
            </a:extLst>
          </p:cNvPr>
          <p:cNvGrpSpPr/>
          <p:nvPr/>
        </p:nvGrpSpPr>
        <p:grpSpPr>
          <a:xfrm>
            <a:off x="1057981" y="802250"/>
            <a:ext cx="10076033" cy="6026726"/>
            <a:chOff x="1057981" y="802250"/>
            <a:chExt cx="10076033" cy="60267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5631643-13BF-C76D-3CC5-54249E2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95" y="802250"/>
              <a:ext cx="7992610" cy="602672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9D30D-C669-79CC-55C1-3D3D3E12270D}"/>
                </a:ext>
              </a:extLst>
            </p:cNvPr>
            <p:cNvSpPr/>
            <p:nvPr/>
          </p:nvSpPr>
          <p:spPr>
            <a:xfrm>
              <a:off x="4522198" y="2604700"/>
              <a:ext cx="356516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E02637-37E4-317E-0592-B5D8CC93C844}"/>
                </a:ext>
              </a:extLst>
            </p:cNvPr>
            <p:cNvSpPr/>
            <p:nvPr/>
          </p:nvSpPr>
          <p:spPr>
            <a:xfrm>
              <a:off x="4601081" y="4181045"/>
              <a:ext cx="5386199" cy="11529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F899F-1CB7-12AD-6B8E-C7399979CBCE}"/>
                </a:ext>
              </a:extLst>
            </p:cNvPr>
            <p:cNvSpPr/>
            <p:nvPr/>
          </p:nvSpPr>
          <p:spPr>
            <a:xfrm>
              <a:off x="4522198" y="3242496"/>
              <a:ext cx="2965722" cy="4654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A96FA1-BE4B-EF59-72DE-72AFE88783F6}"/>
                </a:ext>
              </a:extLst>
            </p:cNvPr>
            <p:cNvSpPr txBox="1"/>
            <p:nvPr/>
          </p:nvSpPr>
          <p:spPr>
            <a:xfrm>
              <a:off x="1057981" y="5481329"/>
              <a:ext cx="10076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</a:rPr>
                <a:t>Note </a:t>
              </a:r>
              <a:r>
                <a:rPr lang="en-US" altLang="ko-KR" dirty="0">
                  <a:highlight>
                    <a:srgbClr val="FFFF00"/>
                  </a:highlight>
                  <a:sym typeface="Wingdings" panose="05000000000000000000" pitchFamily="2" charset="2"/>
                </a:rPr>
                <a:t> Expiration  repo </a:t>
              </a:r>
              <a:r>
                <a:rPr lang="ko-KR" altLang="en-US" dirty="0">
                  <a:highlight>
                    <a:srgbClr val="FFFF00"/>
                  </a:highlight>
                  <a:sym typeface="Wingdings" panose="05000000000000000000" pitchFamily="2" charset="2"/>
                </a:rPr>
                <a:t>체크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78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- 4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595A6-4205-0B60-E07E-949388F5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593782"/>
            <a:ext cx="7570273" cy="36704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684758" y="3943537"/>
            <a:ext cx="994682" cy="313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310862" y="5264217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Generate token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909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90AF3-8D23-5EA5-674D-437B138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63" y="1076087"/>
            <a:ext cx="7426409" cy="425827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</a:t>
            </a:r>
            <a:r>
              <a:rPr lang="ko-KR" altLang="en-US" b="1" dirty="0">
                <a:solidFill>
                  <a:srgbClr val="00153E"/>
                </a:solidFill>
              </a:rPr>
              <a:t>토큰발행 </a:t>
            </a:r>
            <a:r>
              <a:rPr lang="en-US" altLang="ko-KR" b="1" dirty="0">
                <a:solidFill>
                  <a:srgbClr val="00153E"/>
                </a:solidFill>
              </a:rPr>
              <a:t>- 5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88C0E3-C9FA-7F25-360F-2592F6E7F991}"/>
              </a:ext>
            </a:extLst>
          </p:cNvPr>
          <p:cNvSpPr/>
          <p:nvPr/>
        </p:nvSpPr>
        <p:spPr>
          <a:xfrm>
            <a:off x="4593318" y="3755404"/>
            <a:ext cx="5058681" cy="36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0F086-72B0-54A9-DAEC-9BA586F9CB2C}"/>
              </a:ext>
            </a:extLst>
          </p:cNvPr>
          <p:cNvSpPr txBox="1"/>
          <p:nvPr/>
        </p:nvSpPr>
        <p:spPr>
          <a:xfrm>
            <a:off x="2238930" y="5385068"/>
            <a:ext cx="7570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토큰발행 완료</a:t>
            </a:r>
            <a:r>
              <a:rPr lang="en-US" altLang="ko-KR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4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9EB69-D1ED-523F-F7B7-7EC3B446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00" y="852742"/>
            <a:ext cx="8019800" cy="51525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2205719" y="2587005"/>
            <a:ext cx="1177562" cy="288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2205718" y="6119614"/>
            <a:ext cx="790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27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CC8D5-4451-7243-399C-7795C408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47" y="1003462"/>
            <a:ext cx="6017705" cy="566776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3922758" y="2231404"/>
            <a:ext cx="2691401" cy="45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4990052" y="6335950"/>
            <a:ext cx="658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Create repository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C570B-41CC-8F29-A79B-E8AE6E94E551}"/>
              </a:ext>
            </a:extLst>
          </p:cNvPr>
          <p:cNvSpPr/>
          <p:nvPr/>
        </p:nvSpPr>
        <p:spPr>
          <a:xfrm>
            <a:off x="4013200" y="6350000"/>
            <a:ext cx="86360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72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6DC383-65CF-72F2-727F-3289C123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8" y="895592"/>
            <a:ext cx="6519205" cy="580969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628CBDC-D94D-D5A8-D1E5-5484076AF844}"/>
              </a:ext>
            </a:extLst>
          </p:cNvPr>
          <p:cNvSpPr txBox="1">
            <a:spLocks/>
          </p:cNvSpPr>
          <p:nvPr/>
        </p:nvSpPr>
        <p:spPr>
          <a:xfrm>
            <a:off x="391961" y="186770"/>
            <a:ext cx="10635703" cy="644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00153E"/>
                </a:solidFill>
              </a:rPr>
              <a:t>GitHub Create repository</a:t>
            </a:r>
            <a:endParaRPr lang="ko-KR" altLang="en-US" b="1" dirty="0">
              <a:solidFill>
                <a:srgbClr val="00153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B0DA1-D9CD-1CA0-6F33-8F74D654E61B}"/>
              </a:ext>
            </a:extLst>
          </p:cNvPr>
          <p:cNvSpPr/>
          <p:nvPr/>
        </p:nvSpPr>
        <p:spPr>
          <a:xfrm>
            <a:off x="8646160" y="2499360"/>
            <a:ext cx="325120" cy="22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F65E3-F3DC-FEB0-2523-02567BE09DD5}"/>
              </a:ext>
            </a:extLst>
          </p:cNvPr>
          <p:cNvSpPr txBox="1"/>
          <p:nvPr/>
        </p:nvSpPr>
        <p:spPr>
          <a:xfrm>
            <a:off x="9052560" y="2426454"/>
            <a:ext cx="138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URI Copy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97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292</TotalTime>
  <Words>243</Words>
  <Application>Microsoft Office PowerPoint</Application>
  <PresentationFormat>와이드스크린</PresentationFormat>
  <Paragraphs>81</Paragraphs>
  <Slides>28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GitHub - eclipse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 프로젝트 eclipse import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12</cp:revision>
  <dcterms:created xsi:type="dcterms:W3CDTF">2023-01-10T16:13:44Z</dcterms:created>
  <dcterms:modified xsi:type="dcterms:W3CDTF">2023-05-15T12:06:12Z</dcterms:modified>
</cp:coreProperties>
</file>