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70" r:id="rId4"/>
    <p:sldId id="284" r:id="rId5"/>
    <p:sldId id="285" r:id="rId6"/>
    <p:sldId id="286" r:id="rId7"/>
    <p:sldId id="287" r:id="rId8"/>
    <p:sldId id="288" r:id="rId9"/>
    <p:sldId id="289" r:id="rId10"/>
    <p:sldId id="29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슬라이드를 이동하려면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.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ko-KR" sz="2000" b="0" strike="noStrike" spc="-1">
                <a:latin typeface="Noto Sans KR"/>
              </a:rPr>
              <a:t>메모 서식을 편집하려면 클릭하십시오</a:t>
            </a:r>
            <a:r>
              <a:rPr lang="en-US" sz="2000" b="0" strike="noStrike" spc="-1">
                <a:latin typeface="Noto Sans KR"/>
              </a:rPr>
              <a:t>.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바탕"/>
              </a:rPr>
              <a:t>&lt;머리글&gt;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바탕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바탕"/>
              </a:rPr>
              <a:t>&lt;날짜/시간&gt;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바탕"/>
              </a:defRPr>
            </a:lvl1pPr>
          </a:lstStyle>
          <a:p>
            <a:r>
              <a:rPr lang="en-US" sz="1400" b="0" strike="noStrike" spc="-1">
                <a:latin typeface="바탕"/>
              </a:rPr>
              <a:t>&lt;바닥글&gt;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바탕"/>
              </a:defRPr>
            </a:lvl1pPr>
          </a:lstStyle>
          <a:p>
            <a:pPr algn="r">
              <a:buNone/>
            </a:pPr>
            <a:fld id="{64C2B042-0F4E-41A8-BBFF-F62374966A6D}" type="slidenum">
              <a:rPr lang="en-US" sz="1400" b="0" strike="noStrike" spc="-1">
                <a:latin typeface="바탕"/>
              </a:rPr>
              <a:t>‹#›</a:t>
            </a:fld>
            <a:endParaRPr lang="en-US" sz="1400" b="0" strike="noStrike" spc="-1">
              <a:latin typeface="바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BDFDE3-F5AC-4E2D-BDB8-2C447D8AD062}" type="slidenum">
              <a:rPr lang="en-US" sz="1200" b="0" strike="noStrike" spc="-1">
                <a:latin typeface="바탕"/>
              </a:rPr>
              <a:t>2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BDFDE3-F5AC-4E2D-BDB8-2C447D8AD062}" type="slidenum">
              <a:rPr lang="en-US" sz="1200" b="0" strike="noStrike" spc="-1">
                <a:latin typeface="바탕"/>
              </a:rPr>
              <a:t>3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99670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BDFDE3-F5AC-4E2D-BDB8-2C447D8AD062}" type="slidenum">
              <a:rPr lang="en-US" sz="1200" b="0" strike="noStrike" spc="-1">
                <a:latin typeface="바탕"/>
              </a:rPr>
              <a:t>4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2196035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BDFDE3-F5AC-4E2D-BDB8-2C447D8AD062}" type="slidenum">
              <a:rPr lang="en-US" sz="1200" b="0" strike="noStrike" spc="-1">
                <a:latin typeface="바탕"/>
              </a:rPr>
              <a:t>5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127550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BDFDE3-F5AC-4E2D-BDB8-2C447D8AD062}" type="slidenum">
              <a:rPr lang="en-US" sz="1200" b="0" strike="noStrike" spc="-1">
                <a:latin typeface="바탕"/>
              </a:rPr>
              <a:t>6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2978255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BDFDE3-F5AC-4E2D-BDB8-2C447D8AD062}" type="slidenum">
              <a:rPr lang="en-US" sz="1200" b="0" strike="noStrike" spc="-1">
                <a:latin typeface="바탕"/>
              </a:rPr>
              <a:t>7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2965612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BDFDE3-F5AC-4E2D-BDB8-2C447D8AD062}" type="slidenum">
              <a:rPr lang="en-US" sz="1200" b="0" strike="noStrike" spc="-1">
                <a:latin typeface="바탕"/>
              </a:rPr>
              <a:t>8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805351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BDFDE3-F5AC-4E2D-BDB8-2C447D8AD062}" type="slidenum">
              <a:rPr lang="en-US" sz="1200" b="0" strike="noStrike" spc="-1">
                <a:latin typeface="바탕"/>
              </a:rPr>
              <a:t>9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649106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D830B11-52F9-4344-8CE0-20BA5362CA0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DA55A20-D62B-4C15-B465-0B88F8638C2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5777FA0-686B-48CA-AA5D-143DB4AB5C0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9F7DDAC-03A6-44D8-8154-D5E9B1A1808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22318AF-3894-4C31-905D-CE50C9593DD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328362D-C5D1-486A-8564-05A65BFE7A1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1232818-1C94-453B-9CC7-963A32FC552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9DE471B-9CFF-4896-8648-361C53A2E2A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DA23440-D4D7-4E68-80A7-6306CB13EA7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55F950D-60A7-449E-B952-D81187372B8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7FA693-9122-4C09-BE13-0014E320DA0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545AFAC-A3AC-49BD-91DF-73FFD2A29EC0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A3E8CAB-096B-4F3C-AC68-CBCBF47DAEB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E68A9F4-28CE-46C9-B03E-A809426823E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29875BB-E2ED-42C3-965D-2E51A15BCCD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6AC167F-6156-41D6-BC90-E4AA7A028D2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1DCBB47-F25B-4E58-AE06-B012758D3EB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653B278-ED99-4E72-9B7B-0EE1793BC7B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3B1FA50-D33F-4950-9E74-A835749E9B9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191A12B-5F82-411E-9247-3FA3E75299E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732C40B-A4CA-4B2A-AAB1-AD3BE05C75E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364DF7C-67F0-4D34-9D24-48640F356B6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16F79B4-4105-42CA-B45F-1D6125D8EFB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93149A9-246E-4F05-BC1D-04320E501EC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ko-KR" sz="6000" b="0" strike="noStrike" spc="-1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lang="en-US" sz="6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맑은 고딕"/>
              </a:rPr>
              <a:t>&lt;날짜/시간&gt;</a:t>
            </a:r>
            <a:endParaRPr lang="en-US" sz="1200" b="0" strike="noStrike" spc="-1">
              <a:latin typeface="바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바탕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바탕"/>
              </a:rPr>
              <a:t>&lt;바닥글&gt;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9B44E7-ABC7-4ED3-A4BA-F8A8EDC72B68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바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마스터 텍스트 스타일을 편집하려면 클릭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</a:rPr>
              <a:t>두 번째 수준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세 번째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네 번째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다섯 번째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맑은 고딕"/>
              </a:rPr>
              <a:t>&lt;날짜/시간&gt;</a:t>
            </a:r>
            <a:endParaRPr lang="en-US" sz="1200" b="0" strike="noStrike" spc="-1">
              <a:latin typeface="바탕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바탕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바탕"/>
              </a:rPr>
              <a:t>&lt;바닥글&gt;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B185C3-8279-41B1-8729-012014031272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바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ko-KR" sz="6000" b="1" strike="noStrike" spc="-1" dirty="0">
                <a:solidFill>
                  <a:srgbClr val="000000"/>
                </a:solidFill>
                <a:latin typeface="맑은 고딕"/>
              </a:rPr>
              <a:t>튜닝</a:t>
            </a:r>
            <a:r>
              <a:rPr lang="en-US" altLang="ko-KR" sz="60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altLang="en-US" sz="6000" b="1" strike="noStrike" spc="-1" dirty="0">
                <a:solidFill>
                  <a:srgbClr val="000000"/>
                </a:solidFill>
                <a:latin typeface="맑은 고딕"/>
              </a:rPr>
              <a:t>오퍼레이션</a:t>
            </a:r>
            <a:endParaRPr lang="en-US" sz="60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"/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3200" b="1" strike="noStrike" spc="-1" dirty="0">
                <a:solidFill>
                  <a:srgbClr val="000000"/>
                </a:solidFill>
                <a:latin typeface="맑은 고딕"/>
              </a:rPr>
              <a:t>인덱스 오퍼레이션 </a:t>
            </a:r>
            <a:r>
              <a:rPr lang="en-US" altLang="ko-KR" sz="3200" b="1" strike="noStrike" spc="-1" dirty="0">
                <a:solidFill>
                  <a:srgbClr val="000000"/>
                </a:solidFill>
                <a:latin typeface="맑은 고딕"/>
              </a:rPr>
              <a:t>- INDEX UNIQUE SCAN</a:t>
            </a:r>
            <a:endParaRPr lang="en-US" sz="3200" b="0" strike="noStrike" spc="-1" dirty="0">
              <a:latin typeface="Noto Sans KR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C83B7C-EBC2-CC82-2C6D-F581119D7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18" y="937865"/>
            <a:ext cx="11564964" cy="49822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"/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3200" b="1" strike="noStrike" spc="-1" dirty="0">
                <a:solidFill>
                  <a:srgbClr val="000000"/>
                </a:solidFill>
                <a:latin typeface="맑은 고딕"/>
              </a:rPr>
              <a:t>인덱스 오퍼레이션 </a:t>
            </a:r>
            <a:r>
              <a:rPr lang="en-US" altLang="ko-KR" sz="3200" b="1" strike="noStrike" spc="-1" dirty="0">
                <a:solidFill>
                  <a:srgbClr val="000000"/>
                </a:solidFill>
                <a:latin typeface="맑은 고딕"/>
              </a:rPr>
              <a:t>- INDEX UNIQUE SCAN</a:t>
            </a:r>
            <a:endParaRPr lang="en-US" sz="3200" b="0" strike="noStrike" spc="-1" dirty="0">
              <a:latin typeface="Noto Sans KR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6C42457-9D85-3A9B-E6F9-6AE230D554A5}"/>
              </a:ext>
            </a:extLst>
          </p:cNvPr>
          <p:cNvGrpSpPr/>
          <p:nvPr/>
        </p:nvGrpSpPr>
        <p:grpSpPr>
          <a:xfrm>
            <a:off x="1609680" y="819159"/>
            <a:ext cx="9160030" cy="5832561"/>
            <a:chOff x="2087485" y="696600"/>
            <a:chExt cx="9160030" cy="583256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0C36BF-63F2-DF9A-21F0-68A9C100F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0563" y="696600"/>
              <a:ext cx="7570273" cy="4238478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407D996-7D3A-6DEF-21CF-F3395F8D0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87485" y="4935078"/>
              <a:ext cx="9160030" cy="15940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4788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"/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3200" b="1" strike="noStrike" spc="-1" dirty="0">
                <a:solidFill>
                  <a:srgbClr val="000000"/>
                </a:solidFill>
                <a:latin typeface="맑은 고딕"/>
              </a:rPr>
              <a:t>인덱스 오퍼레이션 </a:t>
            </a:r>
            <a:r>
              <a:rPr lang="en-US" altLang="ko-KR" sz="3200" b="1" strike="noStrike" spc="-1" dirty="0">
                <a:solidFill>
                  <a:srgbClr val="000000"/>
                </a:solidFill>
                <a:latin typeface="맑은 고딕"/>
              </a:rPr>
              <a:t>- FULL TABLE SCAN</a:t>
            </a:r>
            <a:endParaRPr lang="en-US" sz="3200" b="0" strike="noStrike" spc="-1" dirty="0">
              <a:latin typeface="Noto Sans KR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7B32BA9-1485-18DC-0B84-FC659B337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95" y="804327"/>
            <a:ext cx="8591660" cy="366819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2FF625D-8888-C305-09C0-419CDE992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887" y="1632805"/>
            <a:ext cx="2441117" cy="425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21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"/>
          <p:cNvSpPr/>
          <p:nvPr/>
        </p:nvSpPr>
        <p:spPr>
          <a:xfrm>
            <a:off x="484969" y="206280"/>
            <a:ext cx="11259356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3200" b="1" strike="noStrike" spc="-1" dirty="0">
                <a:solidFill>
                  <a:srgbClr val="000000"/>
                </a:solidFill>
                <a:latin typeface="맑은 고딕"/>
              </a:rPr>
              <a:t>인덱스 오퍼레이션 </a:t>
            </a:r>
            <a:r>
              <a:rPr lang="en-US" altLang="ko-KR" sz="3200" b="1" strike="noStrike" spc="-1" dirty="0">
                <a:solidFill>
                  <a:srgbClr val="000000"/>
                </a:solidFill>
                <a:latin typeface="맑은 고딕"/>
              </a:rPr>
              <a:t>- INDEX RANGE SCAN DESCENDING</a:t>
            </a:r>
            <a:endParaRPr lang="en-US" sz="3200" b="0" strike="noStrike" spc="-1" dirty="0">
              <a:latin typeface="Noto Sans K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C9097C-D575-6CC4-9DCB-B3E9B1F88C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2" t="9143" r="-742" b="-9143"/>
          <a:stretch/>
        </p:blipFill>
        <p:spPr>
          <a:xfrm>
            <a:off x="484969" y="914020"/>
            <a:ext cx="11545911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0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139402-AB21-DF82-94AF-757CED663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958" y="810491"/>
            <a:ext cx="9337377" cy="5637068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5A1F2042-FA53-DED5-F5AC-0DBF6586B0DA}"/>
              </a:ext>
            </a:extLst>
          </p:cNvPr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3200" b="1" strike="noStrike" spc="-1" dirty="0">
                <a:solidFill>
                  <a:srgbClr val="000000"/>
                </a:solidFill>
                <a:latin typeface="맑은 고딕"/>
              </a:rPr>
              <a:t>인덱스 오퍼레이션 </a:t>
            </a:r>
            <a:r>
              <a:rPr lang="en-US" altLang="ko-KR" sz="3200" b="1" strike="noStrike" spc="-1" dirty="0">
                <a:solidFill>
                  <a:srgbClr val="000000"/>
                </a:solidFill>
                <a:latin typeface="맑은 고딕"/>
              </a:rPr>
              <a:t>- </a:t>
            </a:r>
            <a:r>
              <a:rPr lang="ko-KR" altLang="en-US" sz="3200" b="1" strike="noStrike" spc="-1" dirty="0" err="1">
                <a:solidFill>
                  <a:srgbClr val="000000"/>
                </a:solidFill>
                <a:latin typeface="맑은 고딕"/>
              </a:rPr>
              <a:t>결합인덱스</a:t>
            </a:r>
            <a:endParaRPr lang="en-US" sz="3200" b="0" strike="noStrike" spc="-1" dirty="0"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833838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5A1F2042-FA53-DED5-F5AC-0DBF6586B0DA}"/>
              </a:ext>
            </a:extLst>
          </p:cNvPr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3200" b="1" strike="noStrike" spc="-1" dirty="0">
                <a:solidFill>
                  <a:srgbClr val="000000"/>
                </a:solidFill>
                <a:latin typeface="맑은 고딕"/>
              </a:rPr>
              <a:t>조인 오퍼레이션 </a:t>
            </a:r>
            <a:r>
              <a:rPr lang="en-US" altLang="ko-KR" sz="3200" b="1" strike="noStrike" spc="-1" dirty="0">
                <a:solidFill>
                  <a:srgbClr val="000000"/>
                </a:solidFill>
                <a:latin typeface="맑은 고딕"/>
              </a:rPr>
              <a:t>- NESTED LOOPS</a:t>
            </a:r>
            <a:endParaRPr lang="en-US" sz="3200" b="0" strike="noStrike" spc="-1" dirty="0">
              <a:latin typeface="Noto Sans KR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1164FB-302E-A5D4-526F-C66E9D962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775" y="1258072"/>
            <a:ext cx="6627850" cy="434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41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5A1F2042-FA53-DED5-F5AC-0DBF6586B0DA}"/>
              </a:ext>
            </a:extLst>
          </p:cNvPr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3200" b="1" strike="noStrike" spc="-1" dirty="0">
                <a:solidFill>
                  <a:srgbClr val="000000"/>
                </a:solidFill>
                <a:latin typeface="맑은 고딕"/>
              </a:rPr>
              <a:t>조인 오퍼레이션 </a:t>
            </a:r>
            <a:r>
              <a:rPr lang="en-US" altLang="ko-KR" sz="3200" b="1" strike="noStrike" spc="-1" dirty="0">
                <a:solidFill>
                  <a:srgbClr val="000000"/>
                </a:solidFill>
                <a:latin typeface="맑은 고딕"/>
              </a:rPr>
              <a:t>– SORT MERGE</a:t>
            </a:r>
            <a:endParaRPr lang="en-US" sz="3200" b="0" strike="noStrike" spc="-1" dirty="0">
              <a:latin typeface="Noto Sans KR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EE6BE5-4D47-F68D-247E-29F8B13DF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932" y="1566602"/>
            <a:ext cx="6525536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1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5A1F2042-FA53-DED5-F5AC-0DBF6586B0DA}"/>
              </a:ext>
            </a:extLst>
          </p:cNvPr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3200" b="1" strike="noStrike" spc="-1" dirty="0">
                <a:solidFill>
                  <a:srgbClr val="000000"/>
                </a:solidFill>
                <a:latin typeface="맑은 고딕"/>
              </a:rPr>
              <a:t>조인 오퍼레이션 </a:t>
            </a:r>
            <a:r>
              <a:rPr lang="en-US" altLang="ko-KR" sz="3200" b="1" strike="noStrike" spc="-1" dirty="0">
                <a:solidFill>
                  <a:srgbClr val="000000"/>
                </a:solidFill>
                <a:latin typeface="맑은 고딕"/>
              </a:rPr>
              <a:t>– HASH JOIN</a:t>
            </a:r>
            <a:endParaRPr lang="en-US" sz="3200" b="0" strike="noStrike" spc="-1" dirty="0">
              <a:latin typeface="Noto Sans KR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FDC4E31-6B75-3DF6-CCF9-7ACC44080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564" y="1609957"/>
            <a:ext cx="7034870" cy="363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10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2066</TotalTime>
  <Words>54</Words>
  <Application>Microsoft Office PowerPoint</Application>
  <PresentationFormat>와이드스크린</PresentationFormat>
  <Paragraphs>17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Noto Sans KR</vt:lpstr>
      <vt:lpstr>맑은 고딕</vt:lpstr>
      <vt:lpstr>바탕</vt:lpstr>
      <vt:lpstr>Arial</vt:lpstr>
      <vt:lpstr>Symbol</vt:lpstr>
      <vt:lpstr>Wingdings</vt:lpstr>
      <vt:lpstr>Office Theme</vt:lpstr>
      <vt:lpstr>Office Theme</vt:lpstr>
      <vt:lpstr>튜닝 오퍼레이션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오라클(ORACLE) 데이터베이스 개념</dc:title>
  <dc:subject/>
  <dc:creator>김 태호</dc:creator>
  <dc:description/>
  <cp:lastModifiedBy>zahir7@outlook.kr</cp:lastModifiedBy>
  <cp:revision>26</cp:revision>
  <dcterms:created xsi:type="dcterms:W3CDTF">2022-12-04T16:17:02Z</dcterms:created>
  <dcterms:modified xsi:type="dcterms:W3CDTF">2023-01-01T18:00:26Z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12</vt:i4>
  </property>
  <property fmtid="{D5CDD505-2E9C-101B-9397-08002B2CF9AE}" pid="3" name="PresentationFormat">
    <vt:lpwstr>와이드스크린</vt:lpwstr>
  </property>
  <property fmtid="{D5CDD505-2E9C-101B-9397-08002B2CF9AE}" pid="4" name="Slides">
    <vt:i4>13</vt:i4>
  </property>
</Properties>
</file>