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421E-CB74-4E66-84D2-1DB313E2C845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5F11-8F94-4ADC-9F71-7EB9B508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8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3.9</a:t>
            </a:r>
            <a:r>
              <a:rPr lang="ko-KR" altLang="en-US" dirty="0"/>
              <a:t>로 변경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5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5F11-8F94-4ADC-9F71-7EB9B5083C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2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8AA6-8F5F-4984-A885-93A3C937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8CF0F-5917-477B-99DF-4BD175F6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4B675-97E3-4E64-B576-0114DC1B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16A9F-E5DE-4D24-A2ED-CA9841CD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FEBD-F66E-45AF-A9A7-A6844638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ED23F-15C9-42A2-B334-0353C28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CE0BA-709D-4BAB-AFF1-48744659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D50-14DA-4555-815B-27FB39F0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A6812-B402-46E1-90A2-04A4DA7F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201D3-DC65-4CDA-9C0F-96F71B3F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6C604-CD04-40EE-8053-28A1B11F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E0B31-4061-46F8-B3C1-F46C5E8F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C39CC-4E3B-4F86-B8D1-D17542B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036C6-516F-48BC-81A7-FDF200A9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C5ACC-38B5-4B87-932E-547FE869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DF9E-2769-426B-97D7-D760DBF2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0049C-95E4-4F9C-BBA8-A6107829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ED774-1A93-4C03-8210-4B02CEA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4C4B2-D115-4A62-ACFE-2C7F170F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9C4A8-126E-4B63-B6D9-91128377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EEF66-CB5E-42AE-8069-AB4EC16E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2B185-CC0F-45E5-881B-89BE68DD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17530-B255-4675-81C1-F12CEA47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487DC-3E1D-42FF-A9B3-80A318DF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D0F5A-B2CC-46BE-93F2-379CEA8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8D51-9C2F-4B53-ABEB-DB068AD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8952D-CAB5-4980-BCA8-B6C8A749E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969DC-2451-4206-9A88-934D0747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ECEB2-DAD2-4C31-B2BC-2BCD0968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76715-26D7-47F8-B22B-9AAD4C55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079ED-D696-472E-8C21-0F9A738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6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63DC-9E78-4426-BAF6-B42AB6FE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CEECE-F5D2-4839-9F6E-461CA671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292D8-EF0C-48FA-B8E8-F6080CEF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A71BA7-24E1-4791-A0B0-B4ED51721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A2F1F3-068D-4A7E-B947-C7A61354E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022649-AD75-44C7-9254-D5E58B88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495E-0B7C-4F60-BA82-5E76C679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E312E-1C45-4252-A079-7E873B5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37A61-FFB1-471D-9C42-6BEAD9FF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7CFF6D-436B-4458-BB59-1BA3AD21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1EA0C-64DE-4941-B3E9-ADF4CB1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05CB5-5A76-4778-A204-59E6DA1C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BE5C3-3505-464E-9206-6C6C1177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FE841-D6C0-41E5-AC47-7EB27FA1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952B5-791D-43F7-B751-19CF0EAD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6E846-0C7C-4A8E-B7C8-1058B3C9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02E83-0818-47F7-8471-85A54BA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12EFB-8666-42B6-8EF8-613270A2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AF426-2CBA-43E3-9008-4A94E218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84445-B593-4AE0-888C-1D517E07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D1DDD-26B5-4910-A629-1027B2B4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1FFE-64A6-4C89-92A9-AF7ED849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BE9AD4-F810-45F7-9101-8C115A9EB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B22-2759-4A29-B954-59ADBCFBE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BA02C-993A-4E01-A8AA-FA00533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4F4AB-A731-4556-9BB6-8401B1D0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EED9-9207-4FC4-B07F-17643E17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212C8-88A4-4917-8CCE-8A5BBA1E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68E67-4200-4688-AE77-C549BFD9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1D5A7-882D-4095-A772-E700370A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BD96-7B6B-425F-8BAF-A1FACDC4E27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5846-538F-46F5-A02B-31F3494E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A915D-5512-4E13-A5E3-02507ADB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467C-8F26-409C-A661-C736DC5C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2F654-951C-477C-9FAD-BC1E4320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5718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D72E0-B72F-4E1C-AA68-B25C2E686C69}"/>
              </a:ext>
            </a:extLst>
          </p:cNvPr>
          <p:cNvSpPr txBox="1"/>
          <p:nvPr/>
        </p:nvSpPr>
        <p:spPr>
          <a:xfrm>
            <a:off x="305255" y="500889"/>
            <a:ext cx="10273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https://visualstudio.microsoft.com/ko/visual-cpp-build-tools/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54D2CD-D310-4032-A9E7-576DCB29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5" y="1359538"/>
            <a:ext cx="11083636" cy="42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4106D4-C7E5-4456-9B5A-60F35EC7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7" y="457178"/>
            <a:ext cx="11696786" cy="59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C48BB4-0D39-474A-9DF9-54A2CC5D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5" y="389637"/>
            <a:ext cx="10962489" cy="60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C0A187-1432-4A96-8B97-3031297E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6" y="852902"/>
            <a:ext cx="10962489" cy="515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5898C-B4A6-4458-8D2B-8902E4A8AAB7}"/>
              </a:ext>
            </a:extLst>
          </p:cNvPr>
          <p:cNvSpPr txBox="1"/>
          <p:nvPr/>
        </p:nvSpPr>
        <p:spPr>
          <a:xfrm>
            <a:off x="740555" y="483570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https://www.python.org/downloads/release/python-390/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DC6654-E296-4255-A55C-29F6CF2247CA}"/>
              </a:ext>
            </a:extLst>
          </p:cNvPr>
          <p:cNvSpPr/>
          <p:nvPr/>
        </p:nvSpPr>
        <p:spPr>
          <a:xfrm>
            <a:off x="1022540" y="3610434"/>
            <a:ext cx="2766471" cy="41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9596E-F6B1-421F-A740-427C472E8C23}"/>
              </a:ext>
            </a:extLst>
          </p:cNvPr>
          <p:cNvSpPr txBox="1"/>
          <p:nvPr/>
        </p:nvSpPr>
        <p:spPr>
          <a:xfrm>
            <a:off x="3789011" y="381576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다운로드 </a:t>
            </a:r>
            <a:r>
              <a:rPr lang="en-US" altLang="ko-KR" b="1" dirty="0"/>
              <a:t>&amp;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B1023-B2B8-4D27-909F-A9944B56F4C8}"/>
              </a:ext>
            </a:extLst>
          </p:cNvPr>
          <p:cNvSpPr txBox="1"/>
          <p:nvPr/>
        </p:nvSpPr>
        <p:spPr>
          <a:xfrm>
            <a:off x="1022540" y="27900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파이썬 </a:t>
            </a:r>
            <a:r>
              <a:rPr lang="en-US" altLang="ko-KR" b="1" dirty="0"/>
              <a:t>3.9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7BE5FB-0F08-410C-95F6-B5029317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82" y="910560"/>
            <a:ext cx="3486175" cy="512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6352C-1790-40B4-8768-44CCF34D42BA}"/>
              </a:ext>
            </a:extLst>
          </p:cNvPr>
          <p:cNvSpPr txBox="1"/>
          <p:nvPr/>
        </p:nvSpPr>
        <p:spPr>
          <a:xfrm>
            <a:off x="6503398" y="4817157"/>
            <a:ext cx="1864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highlight>
                  <a:srgbClr val="FFFF00"/>
                </a:highlight>
              </a:rPr>
              <a:t>venv</a:t>
            </a:r>
            <a:r>
              <a:rPr lang="en-US" altLang="ko-KR" sz="2800" b="1" dirty="0">
                <a:highlight>
                  <a:srgbClr val="FFFF00"/>
                </a:highlight>
              </a:rPr>
              <a:t> </a:t>
            </a:r>
            <a:r>
              <a:rPr lang="ko-KR" altLang="en-US" sz="2800" b="1" dirty="0">
                <a:highlight>
                  <a:srgbClr val="FFFF00"/>
                </a:highlight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5840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F037A-888F-45DA-9213-ECEA71B7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9" y="742953"/>
            <a:ext cx="7729488" cy="5667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A25504-EC9B-40D3-807E-DD5DFC5AF911}"/>
              </a:ext>
            </a:extLst>
          </p:cNvPr>
          <p:cNvSpPr/>
          <p:nvPr/>
        </p:nvSpPr>
        <p:spPr>
          <a:xfrm>
            <a:off x="1371609" y="2520821"/>
            <a:ext cx="1826053" cy="26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8838EC-E03C-4D35-ADA1-181A5A1C9046}"/>
              </a:ext>
            </a:extLst>
          </p:cNvPr>
          <p:cNvSpPr/>
          <p:nvPr/>
        </p:nvSpPr>
        <p:spPr>
          <a:xfrm>
            <a:off x="8021533" y="1452196"/>
            <a:ext cx="1028471" cy="26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58D49-84F3-4282-B7FA-0CC527683492}"/>
              </a:ext>
            </a:extLst>
          </p:cNvPr>
          <p:cNvSpPr txBox="1"/>
          <p:nvPr/>
        </p:nvSpPr>
        <p:spPr>
          <a:xfrm>
            <a:off x="6815564" y="1010184"/>
            <a:ext cx="270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highlight>
                  <a:srgbClr val="FFFF00"/>
                </a:highlight>
              </a:rPr>
              <a:t>Add interpreter</a:t>
            </a:r>
            <a:r>
              <a:rPr lang="ko-KR" altLang="en-US" b="1" dirty="0">
                <a:highlight>
                  <a:srgbClr val="FFFF00"/>
                </a:highlight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124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9262E5-0D17-4EDC-9423-E2158DEEE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49"/>
          <a:stretch/>
        </p:blipFill>
        <p:spPr>
          <a:xfrm>
            <a:off x="620429" y="490516"/>
            <a:ext cx="9801297" cy="51218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8FECA7-5B53-4513-B4C0-38AD43B76572}"/>
              </a:ext>
            </a:extLst>
          </p:cNvPr>
          <p:cNvSpPr/>
          <p:nvPr/>
        </p:nvSpPr>
        <p:spPr>
          <a:xfrm>
            <a:off x="3663075" y="1721404"/>
            <a:ext cx="6630769" cy="29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6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A17E76-6CE6-4E00-BA34-C6F4417F3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0"/>
          <a:stretch/>
        </p:blipFill>
        <p:spPr>
          <a:xfrm>
            <a:off x="0" y="1866487"/>
            <a:ext cx="12192000" cy="29409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B292-3BCC-49DE-B40A-0663AF821519}"/>
              </a:ext>
            </a:extLst>
          </p:cNvPr>
          <p:cNvSpPr/>
          <p:nvPr/>
        </p:nvSpPr>
        <p:spPr>
          <a:xfrm>
            <a:off x="71180" y="2876724"/>
            <a:ext cx="3372877" cy="29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CAA7A7-6A34-460F-AAD9-2C4749C178A3}"/>
              </a:ext>
            </a:extLst>
          </p:cNvPr>
          <p:cNvSpPr/>
          <p:nvPr/>
        </p:nvSpPr>
        <p:spPr>
          <a:xfrm>
            <a:off x="10852340" y="2571299"/>
            <a:ext cx="1083225" cy="29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186DC-08C8-43FB-9550-C81F901B3134}"/>
              </a:ext>
            </a:extLst>
          </p:cNvPr>
          <p:cNvSpPr txBox="1"/>
          <p:nvPr/>
        </p:nvSpPr>
        <p:spPr>
          <a:xfrm>
            <a:off x="732341" y="1362148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wordcloud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검색 설치</a:t>
            </a:r>
          </a:p>
        </p:txBody>
      </p:sp>
    </p:spTree>
    <p:extLst>
      <p:ext uri="{BB962C8B-B14F-4D97-AF65-F5344CB8AC3E}">
        <p14:creationId xmlns:p14="http://schemas.microsoft.com/office/powerpoint/2010/main" val="6432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50</Words>
  <Application>Microsoft Office PowerPoint</Application>
  <PresentationFormat>와이드스크린</PresentationFormat>
  <Paragraphs>14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Wordcloud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5</cp:revision>
  <dcterms:created xsi:type="dcterms:W3CDTF">2023-04-25T16:20:46Z</dcterms:created>
  <dcterms:modified xsi:type="dcterms:W3CDTF">2023-04-27T14:54:26Z</dcterms:modified>
</cp:coreProperties>
</file>