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5" r:id="rId9"/>
    <p:sldId id="306" r:id="rId10"/>
    <p:sldId id="308" r:id="rId11"/>
    <p:sldId id="307" r:id="rId12"/>
    <p:sldId id="309" r:id="rId13"/>
    <p:sldId id="310" r:id="rId14"/>
    <p:sldId id="313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91" autoAdjust="0"/>
  </p:normalViewPr>
  <p:slideViewPr>
    <p:cSldViewPr snapToGrid="0">
      <p:cViewPr>
        <p:scale>
          <a:sx n="100" d="100"/>
          <a:sy n="100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3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84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47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4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2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5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5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5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3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2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6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BEB5C8-E4A4-37FF-A3A0-81F0BBDF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24" y="1608208"/>
            <a:ext cx="4347219" cy="264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- 1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ADB60-6EA3-9C85-B75F-02B7F5F5404E}"/>
              </a:ext>
            </a:extLst>
          </p:cNvPr>
          <p:cNvSpPr txBox="1"/>
          <p:nvPr/>
        </p:nvSpPr>
        <p:spPr>
          <a:xfrm>
            <a:off x="1252424" y="4339770"/>
            <a:ext cx="434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07A158-416D-0C1E-AC46-F2E5ED394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"/>
          <a:stretch/>
        </p:blipFill>
        <p:spPr>
          <a:xfrm>
            <a:off x="6570275" y="1608208"/>
            <a:ext cx="4457389" cy="387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8A4FC9-3D0D-40F8-D403-7E5FD5FCE762}"/>
              </a:ext>
            </a:extLst>
          </p:cNvPr>
          <p:cNvSpPr txBox="1"/>
          <p:nvPr/>
        </p:nvSpPr>
        <p:spPr>
          <a:xfrm>
            <a:off x="6570275" y="5646764"/>
            <a:ext cx="4457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Developer 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4682836" y="3500582"/>
            <a:ext cx="729674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6570275" y="4927601"/>
            <a:ext cx="781870" cy="170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9E037-28D9-94F7-FF4F-782ACD5F9B39}"/>
              </a:ext>
            </a:extLst>
          </p:cNvPr>
          <p:cNvSpPr txBox="1"/>
          <p:nvPr/>
        </p:nvSpPr>
        <p:spPr>
          <a:xfrm>
            <a:off x="1252424" y="857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9B46F1-6646-AD0D-BBB2-5E58F9CC753A}"/>
              </a:ext>
            </a:extLst>
          </p:cNvPr>
          <p:cNvSpPr/>
          <p:nvPr/>
        </p:nvSpPr>
        <p:spPr>
          <a:xfrm>
            <a:off x="5242559" y="1608208"/>
            <a:ext cx="169951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51" y="5531127"/>
            <a:ext cx="6140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Use or create repository in parent folder of project </a:t>
            </a:r>
            <a:r>
              <a:rPr lang="ko-KR" altLang="en-US" dirty="0">
                <a:highlight>
                  <a:srgbClr val="FFFF00"/>
                </a:highlight>
              </a:rPr>
              <a:t>체크</a:t>
            </a:r>
            <a:r>
              <a:rPr lang="en-US" altLang="ko-KR" dirty="0">
                <a:highlight>
                  <a:srgbClr val="FFFF00"/>
                </a:highlight>
              </a:rPr>
              <a:t>! 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Create Repository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클릭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8A5286-6B81-9872-D987-E78E4B3DBA3D}"/>
              </a:ext>
            </a:extLst>
          </p:cNvPr>
          <p:cNvGrpSpPr/>
          <p:nvPr/>
        </p:nvGrpSpPr>
        <p:grpSpPr>
          <a:xfrm>
            <a:off x="2070977" y="1167948"/>
            <a:ext cx="7277669" cy="4191937"/>
            <a:chOff x="2523626" y="1371313"/>
            <a:chExt cx="7144747" cy="41153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1AE93CE-A1B2-5323-D4B1-239F24F9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626" y="1371313"/>
              <a:ext cx="7144747" cy="411537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EB0DA1-D9CD-1CA0-6F33-8F74D654E61B}"/>
                </a:ext>
              </a:extLst>
            </p:cNvPr>
            <p:cNvSpPr/>
            <p:nvPr/>
          </p:nvSpPr>
          <p:spPr>
            <a:xfrm>
              <a:off x="2580640" y="2338588"/>
              <a:ext cx="289560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250474-DCC0-E76B-41BB-E6ACB3790302}"/>
                </a:ext>
              </a:extLst>
            </p:cNvPr>
            <p:cNvSpPr/>
            <p:nvPr/>
          </p:nvSpPr>
          <p:spPr>
            <a:xfrm>
              <a:off x="2580640" y="4175761"/>
              <a:ext cx="113792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52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7E3654-6327-2C2C-C43C-1026532F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78" y="1147329"/>
            <a:ext cx="7078063" cy="4067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7335520" y="4867851"/>
            <a:ext cx="88392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79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334A49-C04A-97DD-92FD-29B05324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511" y="831274"/>
            <a:ext cx="7506977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9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72641-8AA8-CA2D-FB1B-008C6628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735" y="831274"/>
            <a:ext cx="7554529" cy="5667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030022-7C4F-585D-022C-9949A62A81EC}"/>
              </a:ext>
            </a:extLst>
          </p:cNvPr>
          <p:cNvSpPr/>
          <p:nvPr/>
        </p:nvSpPr>
        <p:spPr>
          <a:xfrm>
            <a:off x="4277360" y="5346461"/>
            <a:ext cx="2600960" cy="680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0F7376-C3FD-B78C-3125-0D6E01363A72}"/>
              </a:ext>
            </a:extLst>
          </p:cNvPr>
          <p:cNvSpPr/>
          <p:nvPr/>
        </p:nvSpPr>
        <p:spPr>
          <a:xfrm>
            <a:off x="6959600" y="4477008"/>
            <a:ext cx="27127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F87660-020A-F6D8-A08F-608D6C7E8973}"/>
              </a:ext>
            </a:extLst>
          </p:cNvPr>
          <p:cNvSpPr/>
          <p:nvPr/>
        </p:nvSpPr>
        <p:spPr>
          <a:xfrm>
            <a:off x="8981440" y="6026726"/>
            <a:ext cx="690880" cy="25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63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5458C-F4B2-20B6-2B80-9EC4AF66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54" y="831274"/>
            <a:ext cx="7904492" cy="55662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23DC62-8DB1-7C6E-44BA-04DE0BB7BD96}"/>
              </a:ext>
            </a:extLst>
          </p:cNvPr>
          <p:cNvSpPr/>
          <p:nvPr/>
        </p:nvSpPr>
        <p:spPr>
          <a:xfrm>
            <a:off x="2611120" y="5864621"/>
            <a:ext cx="242824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9621D-B191-D979-1842-0059CA657762}"/>
              </a:ext>
            </a:extLst>
          </p:cNvPr>
          <p:cNvSpPr/>
          <p:nvPr/>
        </p:nvSpPr>
        <p:spPr>
          <a:xfrm>
            <a:off x="5059680" y="2542301"/>
            <a:ext cx="205232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4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4F017-B807-20DC-495F-2B8D50E9CEB5}"/>
              </a:ext>
            </a:extLst>
          </p:cNvPr>
          <p:cNvGrpSpPr/>
          <p:nvPr/>
        </p:nvGrpSpPr>
        <p:grpSpPr>
          <a:xfrm>
            <a:off x="391961" y="1003462"/>
            <a:ext cx="7527037" cy="5667768"/>
            <a:chOff x="2317241" y="831274"/>
            <a:chExt cx="7527037" cy="56677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ACF947C-8E7E-FAFE-FD65-7269B728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7241" y="831274"/>
              <a:ext cx="7527037" cy="56677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926135-8D99-D533-44F7-894073BEF113}"/>
                </a:ext>
              </a:extLst>
            </p:cNvPr>
            <p:cNvSpPr/>
            <p:nvPr/>
          </p:nvSpPr>
          <p:spPr>
            <a:xfrm>
              <a:off x="4693920" y="2216091"/>
              <a:ext cx="213360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E1BC4C-E23D-973A-B6FE-BC1D59352855}"/>
                </a:ext>
              </a:extLst>
            </p:cNvPr>
            <p:cNvSpPr/>
            <p:nvPr/>
          </p:nvSpPr>
          <p:spPr>
            <a:xfrm>
              <a:off x="3972560" y="3665158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C617E8-7B35-0B96-3D06-A9275F04FE84}"/>
                </a:ext>
              </a:extLst>
            </p:cNvPr>
            <p:cNvSpPr/>
            <p:nvPr/>
          </p:nvSpPr>
          <p:spPr>
            <a:xfrm>
              <a:off x="3972560" y="3836667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405A84-5D0F-BF79-CC49-CCFD565A1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" r="15669"/>
          <a:stretch/>
        </p:blipFill>
        <p:spPr>
          <a:xfrm>
            <a:off x="8314829" y="2093639"/>
            <a:ext cx="3806051" cy="5530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61C1FE-E69A-6D85-AD72-AD079D534F13}"/>
              </a:ext>
            </a:extLst>
          </p:cNvPr>
          <p:cNvSpPr txBox="1"/>
          <p:nvPr/>
        </p:nvSpPr>
        <p:spPr>
          <a:xfrm>
            <a:off x="8314828" y="2838477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Repository URI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5A12218-8693-AD57-AB29-036B98F41CF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902240" y="2370144"/>
            <a:ext cx="3412589" cy="10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E42B91-165F-5C00-ABFF-1F7147DAA137}"/>
              </a:ext>
            </a:extLst>
          </p:cNvPr>
          <p:cNvSpPr txBox="1"/>
          <p:nvPr/>
        </p:nvSpPr>
        <p:spPr>
          <a:xfrm>
            <a:off x="8314827" y="3468014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Email ID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CC430-C3DB-7687-9CFB-3D41C85CDAEC}"/>
              </a:ext>
            </a:extLst>
          </p:cNvPr>
          <p:cNvSpPr txBox="1"/>
          <p:nvPr/>
        </p:nvSpPr>
        <p:spPr>
          <a:xfrm>
            <a:off x="8314826" y="4715486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E268841-233C-A14E-70A1-C001C1A5E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826" y="4029555"/>
            <a:ext cx="3806051" cy="514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265687-B31F-CA6B-8A89-709E8B8959B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13440" y="3650192"/>
            <a:ext cx="3743920" cy="27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A62FF-D13E-A0CB-3A9A-8CDA738A088C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5613440" y="4094610"/>
            <a:ext cx="2701386" cy="192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5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66660F-68FA-737E-0983-A810091F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72" y="1086948"/>
            <a:ext cx="7743855" cy="46841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7064565-48E4-0B3F-5CC4-4FB8902B242F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연동성공</a:t>
            </a:r>
            <a:r>
              <a:rPr lang="en-US" altLang="ko-KR" b="1" dirty="0">
                <a:solidFill>
                  <a:srgbClr val="00153E"/>
                </a:solidFill>
              </a:rPr>
              <a:t>!! 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1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087685E-7412-D106-1037-0BBE5C1F6A8F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4C2CE-5942-C3AB-A8A0-7C9F93CF6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68" b="13673"/>
          <a:stretch/>
        </p:blipFill>
        <p:spPr>
          <a:xfrm>
            <a:off x="3789211" y="1155313"/>
            <a:ext cx="3779989" cy="48187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7A9E30-2983-DDDE-D3AB-162B51A82593}"/>
              </a:ext>
            </a:extLst>
          </p:cNvPr>
          <p:cNvSpPr/>
          <p:nvPr/>
        </p:nvSpPr>
        <p:spPr>
          <a:xfrm>
            <a:off x="3789211" y="1311319"/>
            <a:ext cx="305269" cy="21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779449-4EBF-9953-4799-C4E8DB56C455}"/>
              </a:ext>
            </a:extLst>
          </p:cNvPr>
          <p:cNvSpPr/>
          <p:nvPr/>
        </p:nvSpPr>
        <p:spPr>
          <a:xfrm>
            <a:off x="3789210" y="4440599"/>
            <a:ext cx="2743670" cy="21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A9534-1860-E142-E925-8A1B846E20E5}"/>
              </a:ext>
            </a:extLst>
          </p:cNvPr>
          <p:cNvSpPr txBox="1"/>
          <p:nvPr/>
        </p:nvSpPr>
        <p:spPr>
          <a:xfrm>
            <a:off x="3048000" y="6265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File – Import…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97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E83770-1D88-B2A4-F11C-FB2FF8D0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823549"/>
            <a:ext cx="4887007" cy="521090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3C8A4-686E-B0FE-7EF4-061908B22E6F}"/>
              </a:ext>
            </a:extLst>
          </p:cNvPr>
          <p:cNvSpPr/>
          <p:nvPr/>
        </p:nvSpPr>
        <p:spPr>
          <a:xfrm>
            <a:off x="4083850" y="2693079"/>
            <a:ext cx="1239990" cy="192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60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B73881-E855-C1E0-56B4-B20ED229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818785"/>
            <a:ext cx="4896533" cy="522042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3C8A4-686E-B0FE-7EF4-061908B22E6F}"/>
              </a:ext>
            </a:extLst>
          </p:cNvPr>
          <p:cNvSpPr/>
          <p:nvPr/>
        </p:nvSpPr>
        <p:spPr>
          <a:xfrm>
            <a:off x="3819690" y="2235879"/>
            <a:ext cx="1239990" cy="192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81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DDC7F-3CEB-8FA5-C353-A20D90044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85"/>
          <a:stretch/>
        </p:blipFill>
        <p:spPr>
          <a:xfrm>
            <a:off x="1057984" y="1105226"/>
            <a:ext cx="10076033" cy="418813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- 2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1057982" y="3157555"/>
            <a:ext cx="2701217" cy="27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1370201" y="3791527"/>
            <a:ext cx="938889" cy="18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FF899F-1CB7-12AD-6B8E-C7399979CBCE}"/>
              </a:ext>
            </a:extLst>
          </p:cNvPr>
          <p:cNvSpPr/>
          <p:nvPr/>
        </p:nvSpPr>
        <p:spPr>
          <a:xfrm>
            <a:off x="9585946" y="2530764"/>
            <a:ext cx="1441718" cy="25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96FA1-BE4B-EF59-72DE-72AFE88783F6}"/>
              </a:ext>
            </a:extLst>
          </p:cNvPr>
          <p:cNvSpPr txBox="1"/>
          <p:nvPr/>
        </p:nvSpPr>
        <p:spPr>
          <a:xfrm>
            <a:off x="1057981" y="5481329"/>
            <a:ext cx="1007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Personal access tokens 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Tokens(classic)  Generate new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147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43C8A4-686E-B0FE-7EF4-061908B22E6F}"/>
              </a:ext>
            </a:extLst>
          </p:cNvPr>
          <p:cNvSpPr/>
          <p:nvPr/>
        </p:nvSpPr>
        <p:spPr>
          <a:xfrm>
            <a:off x="3819690" y="2235879"/>
            <a:ext cx="1239990" cy="192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AA1A0-3E14-8C81-5616-97F79697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831274"/>
            <a:ext cx="9002381" cy="58682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0BF059-6EFA-A1B7-A64B-5B7D7F04DEEA}"/>
              </a:ext>
            </a:extLst>
          </p:cNvPr>
          <p:cNvSpPr/>
          <p:nvPr/>
        </p:nvSpPr>
        <p:spPr>
          <a:xfrm>
            <a:off x="6684810" y="3476842"/>
            <a:ext cx="3688550" cy="292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86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CD1254-C67C-D554-F1AA-AF97BA6E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912126"/>
            <a:ext cx="4944165" cy="527758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0BF059-6EFA-A1B7-A64B-5B7D7F04DEEA}"/>
              </a:ext>
            </a:extLst>
          </p:cNvPr>
          <p:cNvSpPr/>
          <p:nvPr/>
        </p:nvSpPr>
        <p:spPr>
          <a:xfrm>
            <a:off x="3865537" y="2227162"/>
            <a:ext cx="2504783" cy="302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88F52-7F24-22E3-0988-8F250D1F12EA}"/>
              </a:ext>
            </a:extLst>
          </p:cNvPr>
          <p:cNvSpPr/>
          <p:nvPr/>
        </p:nvSpPr>
        <p:spPr>
          <a:xfrm>
            <a:off x="3865536" y="4025482"/>
            <a:ext cx="4485984" cy="810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63FB27-7B1B-1830-9D26-5820E61AF39F}"/>
              </a:ext>
            </a:extLst>
          </p:cNvPr>
          <p:cNvSpPr/>
          <p:nvPr/>
        </p:nvSpPr>
        <p:spPr>
          <a:xfrm>
            <a:off x="5709812" y="5721519"/>
            <a:ext cx="863708" cy="333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91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2ED8A1-04D5-A7D4-A85F-4089834D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64" y="940072"/>
            <a:ext cx="4925112" cy="520137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63FB27-7B1B-1830-9D26-5820E61AF39F}"/>
              </a:ext>
            </a:extLst>
          </p:cNvPr>
          <p:cNvSpPr/>
          <p:nvPr/>
        </p:nvSpPr>
        <p:spPr>
          <a:xfrm>
            <a:off x="5709812" y="5721519"/>
            <a:ext cx="863708" cy="333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36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78EC46-7435-B313-A2A4-43BAA646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799733"/>
            <a:ext cx="4925112" cy="525853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63FB27-7B1B-1830-9D26-5820E61AF39F}"/>
              </a:ext>
            </a:extLst>
          </p:cNvPr>
          <p:cNvSpPr/>
          <p:nvPr/>
        </p:nvSpPr>
        <p:spPr>
          <a:xfrm>
            <a:off x="4571892" y="2124879"/>
            <a:ext cx="376946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AB696-77CF-1771-041E-2B51E96E127A}"/>
              </a:ext>
            </a:extLst>
          </p:cNvPr>
          <p:cNvSpPr/>
          <p:nvPr/>
        </p:nvSpPr>
        <p:spPr>
          <a:xfrm>
            <a:off x="5618372" y="5640239"/>
            <a:ext cx="96530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C2EB5-40D6-B3BC-45E8-FE9BB520A843}"/>
              </a:ext>
            </a:extLst>
          </p:cNvPr>
          <p:cNvSpPr txBox="1"/>
          <p:nvPr/>
        </p:nvSpPr>
        <p:spPr>
          <a:xfrm>
            <a:off x="5712739" y="1755547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저장경로변경</a:t>
            </a:r>
          </a:p>
        </p:txBody>
      </p:sp>
    </p:spTree>
    <p:extLst>
      <p:ext uri="{BB962C8B-B14F-4D97-AF65-F5344CB8AC3E}">
        <p14:creationId xmlns:p14="http://schemas.microsoft.com/office/powerpoint/2010/main" val="124237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78EC46-7435-B313-A2A4-43BAA646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799733"/>
            <a:ext cx="4925112" cy="525853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B2C24A7-0CB3-2229-E972-A3AD9E9A4B7C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63FB27-7B1B-1830-9D26-5820E61AF39F}"/>
              </a:ext>
            </a:extLst>
          </p:cNvPr>
          <p:cNvSpPr/>
          <p:nvPr/>
        </p:nvSpPr>
        <p:spPr>
          <a:xfrm>
            <a:off x="4571892" y="2124879"/>
            <a:ext cx="376946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AB696-77CF-1771-041E-2B51E96E127A}"/>
              </a:ext>
            </a:extLst>
          </p:cNvPr>
          <p:cNvSpPr/>
          <p:nvPr/>
        </p:nvSpPr>
        <p:spPr>
          <a:xfrm>
            <a:off x="5618372" y="5640239"/>
            <a:ext cx="96530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C2EB5-40D6-B3BC-45E8-FE9BB520A843}"/>
              </a:ext>
            </a:extLst>
          </p:cNvPr>
          <p:cNvSpPr txBox="1"/>
          <p:nvPr/>
        </p:nvSpPr>
        <p:spPr>
          <a:xfrm>
            <a:off x="5712739" y="1755547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저장경로변경</a:t>
            </a:r>
          </a:p>
        </p:txBody>
      </p:sp>
    </p:spTree>
    <p:extLst>
      <p:ext uri="{BB962C8B-B14F-4D97-AF65-F5344CB8AC3E}">
        <p14:creationId xmlns:p14="http://schemas.microsoft.com/office/powerpoint/2010/main" val="3843992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B75770-A36C-5C22-0D0D-705032BD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823549"/>
            <a:ext cx="4906060" cy="521090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696C99A-AC95-0C5E-04D8-8678E05A67E5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91E6A-AD47-12C7-6AF1-9DBF85BFF71F}"/>
              </a:ext>
            </a:extLst>
          </p:cNvPr>
          <p:cNvSpPr/>
          <p:nvPr/>
        </p:nvSpPr>
        <p:spPr>
          <a:xfrm>
            <a:off x="5618372" y="5640239"/>
            <a:ext cx="96530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75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0F1CF7-BB49-424E-2949-C988FC3C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809259"/>
            <a:ext cx="4896533" cy="523948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696C99A-AC95-0C5E-04D8-8678E05A67E5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91E6A-AD47-12C7-6AF1-9DBF85BFF71F}"/>
              </a:ext>
            </a:extLst>
          </p:cNvPr>
          <p:cNvSpPr/>
          <p:nvPr/>
        </p:nvSpPr>
        <p:spPr>
          <a:xfrm>
            <a:off x="6542932" y="5640239"/>
            <a:ext cx="965308" cy="283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78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3C0ADC-1F95-0F4E-1548-8C52CBAB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1904787"/>
            <a:ext cx="4458322" cy="304842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CB6CE84-F58D-903F-476E-087DC4A6C6B0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3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CB6CE84-F58D-903F-476E-087DC4A6C6B0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commit &amp; 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14C52-29CD-2BC8-BEE2-205588D6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58" y="1218502"/>
            <a:ext cx="4980325" cy="51525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BA2093-10CC-672D-B405-0409D96A5AF4}"/>
              </a:ext>
            </a:extLst>
          </p:cNvPr>
          <p:cNvSpPr/>
          <p:nvPr/>
        </p:nvSpPr>
        <p:spPr>
          <a:xfrm>
            <a:off x="5833636" y="1614233"/>
            <a:ext cx="1767313" cy="166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31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581E062-3048-A5E6-53C9-6975AEF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11" y="3809279"/>
            <a:ext cx="8327300" cy="27831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ED640-EC29-E523-84CA-ACD8424E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50" y="819386"/>
            <a:ext cx="8327300" cy="260961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CB6CE84-F58D-903F-476E-087DC4A6C6B0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commit &amp; 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A2093-10CC-672D-B405-0409D96A5AF4}"/>
              </a:ext>
            </a:extLst>
          </p:cNvPr>
          <p:cNvSpPr/>
          <p:nvPr/>
        </p:nvSpPr>
        <p:spPr>
          <a:xfrm>
            <a:off x="2318911" y="1171575"/>
            <a:ext cx="1357739" cy="292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413A9C-E879-914F-4F4A-3B4BE7E71CCC}"/>
              </a:ext>
            </a:extLst>
          </p:cNvPr>
          <p:cNvSpPr/>
          <p:nvPr/>
        </p:nvSpPr>
        <p:spPr>
          <a:xfrm>
            <a:off x="2318911" y="5423481"/>
            <a:ext cx="1357739" cy="396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4E8BD9-4F41-110F-EEBF-6818A7411B55}"/>
              </a:ext>
            </a:extLst>
          </p:cNvPr>
          <p:cNvSpPr/>
          <p:nvPr/>
        </p:nvSpPr>
        <p:spPr>
          <a:xfrm>
            <a:off x="5445639" y="1025417"/>
            <a:ext cx="374136" cy="292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3A35C5-6244-8EB7-6F99-B49EA0904644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2997781" y="1317732"/>
            <a:ext cx="2634926" cy="4105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71F92E-8E06-E8CC-4B96-3DDEADCD0043}"/>
              </a:ext>
            </a:extLst>
          </p:cNvPr>
          <p:cNvSpPr/>
          <p:nvPr/>
        </p:nvSpPr>
        <p:spPr>
          <a:xfrm>
            <a:off x="6324600" y="4061616"/>
            <a:ext cx="1357739" cy="396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E9E95-2616-83C1-A9C7-77165971B329}"/>
              </a:ext>
            </a:extLst>
          </p:cNvPr>
          <p:cNvSpPr/>
          <p:nvPr/>
        </p:nvSpPr>
        <p:spPr>
          <a:xfrm>
            <a:off x="9229725" y="6286500"/>
            <a:ext cx="824339" cy="305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68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- 3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AC674D-0563-772A-5F76-71AA74E2094B}"/>
              </a:ext>
            </a:extLst>
          </p:cNvPr>
          <p:cNvGrpSpPr/>
          <p:nvPr/>
        </p:nvGrpSpPr>
        <p:grpSpPr>
          <a:xfrm>
            <a:off x="1057981" y="802250"/>
            <a:ext cx="10076033" cy="6026726"/>
            <a:chOff x="1057981" y="802250"/>
            <a:chExt cx="10076033" cy="60267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631643-13BF-C76D-3CC5-54249E21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95" y="802250"/>
              <a:ext cx="7992610" cy="602672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9D30D-C669-79CC-55C1-3D3D3E12270D}"/>
                </a:ext>
              </a:extLst>
            </p:cNvPr>
            <p:cNvSpPr/>
            <p:nvPr/>
          </p:nvSpPr>
          <p:spPr>
            <a:xfrm>
              <a:off x="4522198" y="2604700"/>
              <a:ext cx="356516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E02637-37E4-317E-0592-B5D8CC93C844}"/>
                </a:ext>
              </a:extLst>
            </p:cNvPr>
            <p:cNvSpPr/>
            <p:nvPr/>
          </p:nvSpPr>
          <p:spPr>
            <a:xfrm>
              <a:off x="4601081" y="4181045"/>
              <a:ext cx="5386199" cy="11529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FF899F-1CB7-12AD-6B8E-C7399979CBCE}"/>
                </a:ext>
              </a:extLst>
            </p:cNvPr>
            <p:cNvSpPr/>
            <p:nvPr/>
          </p:nvSpPr>
          <p:spPr>
            <a:xfrm>
              <a:off x="4522198" y="3242496"/>
              <a:ext cx="296572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A96FA1-BE4B-EF59-72DE-72AFE88783F6}"/>
                </a:ext>
              </a:extLst>
            </p:cNvPr>
            <p:cNvSpPr txBox="1"/>
            <p:nvPr/>
          </p:nvSpPr>
          <p:spPr>
            <a:xfrm>
              <a:off x="1057981" y="5481329"/>
              <a:ext cx="10076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Note </a:t>
              </a:r>
              <a:r>
                <a:rPr lang="en-US" altLang="ko-KR" dirty="0">
                  <a:highlight>
                    <a:srgbClr val="FFFF00"/>
                  </a:highlight>
                  <a:sym typeface="Wingdings" panose="05000000000000000000" pitchFamily="2" charset="2"/>
                </a:rPr>
                <a:t> Expiration  repo </a:t>
              </a:r>
              <a:r>
                <a:rPr lang="ko-KR" altLang="en-US" dirty="0">
                  <a:highlight>
                    <a:srgbClr val="FFFF00"/>
                  </a:highlight>
                  <a:sym typeface="Wingdings" panose="05000000000000000000" pitchFamily="2" charset="2"/>
                </a:rPr>
                <a:t>체크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784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E0C7ED-711D-EF1F-F3D6-D258AA91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1304628"/>
            <a:ext cx="6163535" cy="42487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4EF9B13-2507-603E-D7A0-531B282B588D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commit &amp; 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392E5F-9D11-6B39-5E39-BD7B1FDC61C5}"/>
              </a:ext>
            </a:extLst>
          </p:cNvPr>
          <p:cNvSpPr/>
          <p:nvPr/>
        </p:nvSpPr>
        <p:spPr>
          <a:xfrm>
            <a:off x="3086100" y="2213765"/>
            <a:ext cx="2638425" cy="596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054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70459A-7348-7FFA-0F84-F3A5F24DD6A0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eclipse</a:t>
            </a:r>
            <a:r>
              <a:rPr lang="ko-KR" altLang="en-US" b="1" dirty="0">
                <a:solidFill>
                  <a:srgbClr val="00153E"/>
                </a:solidFill>
              </a:rPr>
              <a:t> </a:t>
            </a:r>
            <a:r>
              <a:rPr lang="en-US" altLang="ko-KR" b="1" dirty="0">
                <a:solidFill>
                  <a:srgbClr val="00153E"/>
                </a:solidFill>
              </a:rPr>
              <a:t>pull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8B21BE-C949-E087-81FE-AFBC918AC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" r="2353"/>
          <a:stretch/>
        </p:blipFill>
        <p:spPr>
          <a:xfrm>
            <a:off x="4114800" y="1239348"/>
            <a:ext cx="3943350" cy="468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34F4C-A2B0-580E-574A-8560BDD92E26}"/>
              </a:ext>
            </a:extLst>
          </p:cNvPr>
          <p:cNvSpPr/>
          <p:nvPr/>
        </p:nvSpPr>
        <p:spPr>
          <a:xfrm>
            <a:off x="6381751" y="2480465"/>
            <a:ext cx="1676400" cy="167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- 4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595A6-4205-0B60-E07E-949388F5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593782"/>
            <a:ext cx="7570273" cy="36704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684758" y="3943537"/>
            <a:ext cx="994682" cy="313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310862" y="5264217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Generate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909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990AF3-8D23-5EA5-674D-437B138B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076087"/>
            <a:ext cx="7426409" cy="425827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- 5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593318" y="3755404"/>
            <a:ext cx="5058681" cy="36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238930" y="5385068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토큰발행 완료</a:t>
            </a:r>
            <a:r>
              <a:rPr lang="en-US" altLang="ko-KR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44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9EB69-D1ED-523F-F7B7-7EC3B446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00" y="852742"/>
            <a:ext cx="8019800" cy="51525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205719" y="2587005"/>
            <a:ext cx="1177562" cy="28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205718" y="6119614"/>
            <a:ext cx="790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27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FCC8D5-4451-7243-399C-7795C408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7" y="1003462"/>
            <a:ext cx="6017705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3922758" y="2231404"/>
            <a:ext cx="2691401" cy="45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4990052" y="6335950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C570B-41CC-8F29-A79B-E8AE6E94E551}"/>
              </a:ext>
            </a:extLst>
          </p:cNvPr>
          <p:cNvSpPr/>
          <p:nvPr/>
        </p:nvSpPr>
        <p:spPr>
          <a:xfrm>
            <a:off x="4013200" y="6350000"/>
            <a:ext cx="86360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72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6DC383-65CF-72F2-727F-3289C123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58" y="895592"/>
            <a:ext cx="6519205" cy="580969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8646160" y="2499360"/>
            <a:ext cx="325120" cy="22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9052560" y="2426454"/>
            <a:ext cx="138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URI Copy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973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4FD75BA-4E13-4485-B844-4A6092DB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13" y="831274"/>
            <a:ext cx="7507373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Share Project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580640" y="5557521"/>
            <a:ext cx="22758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3535679" y="6181202"/>
            <a:ext cx="512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Project </a:t>
            </a:r>
            <a:r>
              <a:rPr lang="ko-KR" altLang="en-US" dirty="0" err="1">
                <a:highlight>
                  <a:srgbClr val="FFFF00"/>
                </a:highlight>
              </a:rPr>
              <a:t>우클릭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[Team]  [Share Project]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50474-DCC0-E76B-41BB-E6ACB3790302}"/>
              </a:ext>
            </a:extLst>
          </p:cNvPr>
          <p:cNvSpPr/>
          <p:nvPr/>
        </p:nvSpPr>
        <p:spPr>
          <a:xfrm>
            <a:off x="4856480" y="5803206"/>
            <a:ext cx="13106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0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308</TotalTime>
  <Words>202</Words>
  <Application>Microsoft Office PowerPoint</Application>
  <PresentationFormat>와이드스크린</PresentationFormat>
  <Paragraphs>68</Paragraphs>
  <Slides>31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태호 김</cp:lastModifiedBy>
  <cp:revision>16</cp:revision>
  <dcterms:created xsi:type="dcterms:W3CDTF">2023-01-10T16:13:44Z</dcterms:created>
  <dcterms:modified xsi:type="dcterms:W3CDTF">2023-10-17T17:19:30Z</dcterms:modified>
</cp:coreProperties>
</file>