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D4914-B14F-CC2C-EC89-4497F3A9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DD3FC-4FFE-6297-85DD-F01E8BC4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D37C1-E77B-E723-2A70-C6BE360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6B0F6-7E3D-C9D6-53F4-81F2747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A3D4-3BB9-135C-2B82-51834F5A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5EA1-1E37-62E7-874F-D2E97015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64CC5-F1B7-BD1A-2DEA-F3A3322D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1F605-D4D7-EE8D-33A7-76037B2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69F52-B858-0E01-7057-B8DDFA87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792E7-C2D8-2C20-1192-50F32DE6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3076A5-8543-6DCF-4AA2-3806427C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307CE-9F46-ED8E-9C2F-B0A384B9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BC401-E12F-F175-3AC8-8B8B05AD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15C7D-8B9F-D7B7-19EC-15E05F81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09BD5-5C6B-20A0-847F-C3C99506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EC73C-1B8E-FDA3-9157-FB4400F0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A2DC-0E81-3A78-D76E-014B49B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A2ECA-F908-7D92-0AA1-90B99C2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C0A14-1F07-8F3C-3CF2-ADE67D5B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2A968-E8CB-A85C-D44C-86C5ED74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9240-051E-0CFD-1F35-53A80B6E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717CE-D90C-594A-F457-16473359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4646-1D91-CD36-43AA-75E33E10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831A-6DC2-2476-BE94-C9891550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564D1-3256-644E-98A4-1B4F246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E59AF-76D9-BC9D-4036-DCD3185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029F-AE53-8F35-96BE-4D9211EA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AA345-FA74-B89E-0F33-F3880445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35AF3-AE96-574E-4233-3B0A9778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D2208-EB18-BC2A-0746-AA1392A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32B95-169A-EDBD-FAD6-BDD33E60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6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0693-6A67-E46C-818D-83C46CD4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0C5A-3194-D865-AD2F-BD19F0F9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9E0C7-976F-5908-862D-7EA25714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18EA6-0581-7541-57F5-650456E5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22647-EBA9-290A-0386-8DF1643A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22854B-5CA2-485F-B29B-91D5C0C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E6797-38F3-6103-94D0-BEAD1313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811B4-308E-B14A-24F1-36F46EA5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48C6-61B9-26A7-50F0-85CF7147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581B3-28CD-8F75-E499-F86C46E3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5D6427-99E9-0825-478D-B4DD1DA0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A8B46-F3F3-7D36-A2B6-7016B4DE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4EA91-FF7C-ADD1-E217-59A2BEB1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B98E0-9B6C-A0FA-8CD2-597B12D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1AD5A-126D-7765-38FF-1B0427F9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3BE1-B554-D9CA-D1C3-0E22E7B2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F446C-2C96-322F-9F6D-08BF5F5D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7506D-FE40-2AA2-A560-302DBE1B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C4687-CE6C-ACB2-62EC-9DEC1035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704F1-0D7A-CA2C-FFBE-49DE75B6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44984-0C7C-2F07-1D5D-81E3C1D4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1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FCCC-CA50-5307-160D-F0F9A936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2C1E8-889A-21BC-43FA-85BEF3A47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AEB44-B94B-C61F-3589-56F76C85B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000DA-EBAF-6B42-D0AD-CA366791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B40A8-4D87-DD85-6F19-D022BF3D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75BDD-1C23-463D-EBA0-971672C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1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1E7E2-AC23-6435-7AD0-FA25A605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8E04C-BB71-0797-8DA4-40F8302E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18C82-0527-F433-E1D5-9533A4D1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BDC9-8E57-4393-B28E-4AE9351E6107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1871-190D-85A8-3D07-12BE9DB9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0819-4B1F-5F9E-648E-7A8E484E1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5C56-FE2B-4698-AD72-3F2FE5D5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795153-F091-1E43-C2F9-D734C67CA847}"/>
              </a:ext>
            </a:extLst>
          </p:cNvPr>
          <p:cNvGrpSpPr/>
          <p:nvPr/>
        </p:nvGrpSpPr>
        <p:grpSpPr>
          <a:xfrm>
            <a:off x="1768884" y="701848"/>
            <a:ext cx="8654232" cy="4900601"/>
            <a:chOff x="874403" y="300386"/>
            <a:chExt cx="10443194" cy="53337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78FC47-0F33-1E2B-672B-2B48F1AB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403" y="300386"/>
              <a:ext cx="10443194" cy="533379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1ABC03-63FE-7D3A-60BB-8EEB81DBDEF9}"/>
                </a:ext>
              </a:extLst>
            </p:cNvPr>
            <p:cNvSpPr/>
            <p:nvPr/>
          </p:nvSpPr>
          <p:spPr>
            <a:xfrm>
              <a:off x="1145309" y="2429164"/>
              <a:ext cx="2364509" cy="33214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9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C48146-BBDF-D2B9-4010-B7666733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80" y="1079054"/>
            <a:ext cx="7433640" cy="46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ECB2A0-617C-95A7-E5FA-1F9759A8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59" y="846713"/>
            <a:ext cx="9715282" cy="54008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47A19E-CD3B-E4D6-82F7-453EADE7D32B}"/>
              </a:ext>
            </a:extLst>
          </p:cNvPr>
          <p:cNvSpPr/>
          <p:nvPr/>
        </p:nvSpPr>
        <p:spPr>
          <a:xfrm>
            <a:off x="1309892" y="2955400"/>
            <a:ext cx="3262108" cy="8850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1FCFA1-512F-CB5A-F48A-08503B59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835773"/>
            <a:ext cx="876422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483EC7-91BB-C0BD-52D2-1162C72C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328180"/>
            <a:ext cx="9412013" cy="62016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C0A5-C354-E42B-42A3-B45C7FE322FC}"/>
              </a:ext>
            </a:extLst>
          </p:cNvPr>
          <p:cNvSpPr/>
          <p:nvPr/>
        </p:nvSpPr>
        <p:spPr>
          <a:xfrm>
            <a:off x="7174983" y="3712782"/>
            <a:ext cx="3262108" cy="8850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A1787D-6A73-8D35-EB81-69CF6657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28153"/>
            <a:ext cx="9488224" cy="64016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90D916-8608-5211-2161-BA41E313B9B2}"/>
              </a:ext>
            </a:extLst>
          </p:cNvPr>
          <p:cNvSpPr/>
          <p:nvPr/>
        </p:nvSpPr>
        <p:spPr>
          <a:xfrm>
            <a:off x="5401601" y="4063764"/>
            <a:ext cx="5100144" cy="8850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01B213-040C-9AEE-A036-5A2DEE878D73}"/>
              </a:ext>
            </a:extLst>
          </p:cNvPr>
          <p:cNvSpPr/>
          <p:nvPr/>
        </p:nvSpPr>
        <p:spPr>
          <a:xfrm>
            <a:off x="9762836" y="6077526"/>
            <a:ext cx="1077276" cy="452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9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B27BA5-FA70-82F8-499C-052C1EA2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61495"/>
            <a:ext cx="9535856" cy="63350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628816-3F51-AF83-B78A-22AF6DA3C62F}"/>
              </a:ext>
            </a:extLst>
          </p:cNvPr>
          <p:cNvSpPr/>
          <p:nvPr/>
        </p:nvSpPr>
        <p:spPr>
          <a:xfrm>
            <a:off x="9762836" y="6077526"/>
            <a:ext cx="1077276" cy="452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E1D09-319F-A883-B1FB-E9AAFB7A4CE6}"/>
              </a:ext>
            </a:extLst>
          </p:cNvPr>
          <p:cNvSpPr/>
          <p:nvPr/>
        </p:nvSpPr>
        <p:spPr>
          <a:xfrm>
            <a:off x="1477406" y="1395376"/>
            <a:ext cx="6082238" cy="27692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03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E58CDF-EA9E-14B5-C04C-E152230E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328180"/>
            <a:ext cx="9059539" cy="62016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6F43CD-1329-BE28-FD15-9B1D99480948}"/>
              </a:ext>
            </a:extLst>
          </p:cNvPr>
          <p:cNvSpPr/>
          <p:nvPr/>
        </p:nvSpPr>
        <p:spPr>
          <a:xfrm>
            <a:off x="2302781" y="2652665"/>
            <a:ext cx="2902962" cy="3556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7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E7341-D1B8-FC49-A7C9-3E21D01C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47206"/>
            <a:ext cx="9126224" cy="63635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0D3B82-45A7-E07A-521E-66A14B3E3BC6}"/>
              </a:ext>
            </a:extLst>
          </p:cNvPr>
          <p:cNvSpPr/>
          <p:nvPr/>
        </p:nvSpPr>
        <p:spPr>
          <a:xfrm>
            <a:off x="3914297" y="862731"/>
            <a:ext cx="4233821" cy="452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1E26FD-1BB1-E313-A0B0-D2B5F4FBC020}"/>
              </a:ext>
            </a:extLst>
          </p:cNvPr>
          <p:cNvSpPr/>
          <p:nvPr/>
        </p:nvSpPr>
        <p:spPr>
          <a:xfrm>
            <a:off x="1678091" y="5578901"/>
            <a:ext cx="4233821" cy="351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6D0E1-B18C-875E-4BAF-3AD6B90691DC}"/>
              </a:ext>
            </a:extLst>
          </p:cNvPr>
          <p:cNvSpPr/>
          <p:nvPr/>
        </p:nvSpPr>
        <p:spPr>
          <a:xfrm flipH="1">
            <a:off x="8881449" y="6140216"/>
            <a:ext cx="796705" cy="351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6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ITSC</cp:lastModifiedBy>
  <cp:revision>6</cp:revision>
  <dcterms:created xsi:type="dcterms:W3CDTF">2022-11-09T16:40:28Z</dcterms:created>
  <dcterms:modified xsi:type="dcterms:W3CDTF">2023-10-28T00:53:23Z</dcterms:modified>
</cp:coreProperties>
</file>