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6" r:id="rId2"/>
    <p:sldId id="267" r:id="rId3"/>
    <p:sldId id="268" r:id="rId4"/>
    <p:sldId id="269" r:id="rId5"/>
    <p:sldId id="270" r:id="rId6"/>
    <p:sldId id="27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5369"/>
    <a:srgbClr val="006DD7"/>
    <a:srgbClr val="0015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15" autoAdjust="0"/>
    <p:restoredTop sz="71636" autoAdjust="0"/>
  </p:normalViewPr>
  <p:slideViewPr>
    <p:cSldViewPr snapToGrid="0">
      <p:cViewPr varScale="1">
        <p:scale>
          <a:sx n="79" d="100"/>
          <a:sy n="79" d="100"/>
        </p:scale>
        <p:origin x="17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59AF7F-983C-482C-9105-147DE6EE5A71}" type="datetimeFigureOut">
              <a:rPr lang="ko-KR" altLang="en-US" smtClean="0"/>
              <a:t>2023-03-04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8F03E2-5D8B-4BCC-BB85-7B7FF478B8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37697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F03E2-5D8B-4BCC-BB85-7B7FF478B8A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01252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F03E2-5D8B-4BCC-BB85-7B7FF478B8A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73235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F03E2-5D8B-4BCC-BB85-7B7FF478B8A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94219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F03E2-5D8B-4BCC-BB85-7B7FF478B8A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55066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5E0E68-79E3-2A3B-119C-361A09835F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33DCC4A-2858-C589-9F58-708973FC9B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B35CD2-77D2-4F1A-48FB-FB4091D6E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EEFB4-3A9C-47EF-9D5D-0DDDCC21F7FF}" type="datetimeFigureOut">
              <a:rPr lang="ko-KR" altLang="en-US" smtClean="0"/>
              <a:t>2023-03-04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9F1B87-83E8-40DF-9E25-86EE1BAFF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7DC489-61C8-B1DE-2F0B-49C8B686E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DB4C3-235F-4D16-AE03-FBBD9C3E01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9494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ADA5DC-05B2-137D-0BE1-E0D81F918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F4814A9-1570-D55F-DD39-32207C5ED0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86FDEE-697E-B661-4BCA-A0861448B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EEFB4-3A9C-47EF-9D5D-0DDDCC21F7FF}" type="datetimeFigureOut">
              <a:rPr lang="ko-KR" altLang="en-US" smtClean="0"/>
              <a:t>2023-03-04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DD369C-5088-BD0B-0EA2-0A1374CBB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0F0BA6-CADF-C717-EA56-BD2FEDFBC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DB4C3-235F-4D16-AE03-FBBD9C3E01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5809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CE7B864-07B4-610C-C4D0-89279993F9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B55A4E9-6903-1581-E702-B1BE7850B5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2F5603-DA4D-5E47-A81B-5B659CABE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EEFB4-3A9C-47EF-9D5D-0DDDCC21F7FF}" type="datetimeFigureOut">
              <a:rPr lang="ko-KR" altLang="en-US" smtClean="0"/>
              <a:t>2023-03-04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E4FC09-2366-89FA-D7AC-6ECACF4B6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FC4FBC-372E-6A64-649A-5A07CC4E5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DB4C3-235F-4D16-AE03-FBBD9C3E01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9288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442F79-C379-2342-0AEA-391E06F78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D00196-997C-4FCE-B4D8-B385CB7104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669AB8-DB03-F4AB-BE97-89D822584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EEFB4-3A9C-47EF-9D5D-0DDDCC21F7FF}" type="datetimeFigureOut">
              <a:rPr lang="ko-KR" altLang="en-US" smtClean="0"/>
              <a:t>2023-03-04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3DED4E-CD14-BB5E-D9F5-14B406296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342B46-6A72-B138-19AC-A975969B0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DB4C3-235F-4D16-AE03-FBBD9C3E01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3249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ABE2B9-6578-90F7-4D48-5BE7F23B4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490BC1-49E0-563A-360F-17FBB47A79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E9BD0D-09F6-825E-46B6-EE15E2D28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EEFB4-3A9C-47EF-9D5D-0DDDCC21F7FF}" type="datetimeFigureOut">
              <a:rPr lang="ko-KR" altLang="en-US" smtClean="0"/>
              <a:t>2023-03-04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2993EF-1AC3-D987-FB1D-9DA65E9C2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152788-DB3F-DF15-18A0-80D9E213C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DB4C3-235F-4D16-AE03-FBBD9C3E01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7234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DF2338-B37B-F8B8-1D10-FB06B88A6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1BF357-7B8F-3E11-2569-46814C12E3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E9A85CE-BA81-3E65-0F06-40AC10B3C6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FB98906-C304-E15B-7C4B-CCDF364DC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EEFB4-3A9C-47EF-9D5D-0DDDCC21F7FF}" type="datetimeFigureOut">
              <a:rPr lang="ko-KR" altLang="en-US" smtClean="0"/>
              <a:t>2023-03-04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D5FDDEF-470F-EE0E-073C-C75A00672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D6AE5F-B66F-7449-F9A4-AA048F925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DB4C3-235F-4D16-AE03-FBBD9C3E01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8251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D8D396-71C1-5DD1-9680-3D7322E48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C2CDAA-9C17-5ABE-9B51-79E31B95AC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65C7A00-1937-8D40-767D-5B151F9018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90AA065-0A25-73E3-B716-D46C4267AF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17FB524-E3D2-2E25-9C7F-26994450A9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71F8FFB-7295-0178-F294-253004164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EEFB4-3A9C-47EF-9D5D-0DDDCC21F7FF}" type="datetimeFigureOut">
              <a:rPr lang="ko-KR" altLang="en-US" smtClean="0"/>
              <a:t>2023-03-04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8DA60B6-C374-F369-56F7-05DFDBB08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D9DC6FD-9DD2-0738-C47B-2FB58342E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DB4C3-235F-4D16-AE03-FBBD9C3E01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18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87AEFC-C736-8709-0C04-9E63F53B8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B9AA1B3-4D2D-127C-A8C9-7225C38E9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EEFB4-3A9C-47EF-9D5D-0DDDCC21F7FF}" type="datetimeFigureOut">
              <a:rPr lang="ko-KR" altLang="en-US" smtClean="0"/>
              <a:t>2023-03-04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7C17267-11F4-2386-97B8-603054E12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29F5C1F-53D7-9416-C701-6A5DC6B7C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DB4C3-235F-4D16-AE03-FBBD9C3E01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003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F0CFC94-FF83-0266-DA94-B3B171CB3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EEFB4-3A9C-47EF-9D5D-0DDDCC21F7FF}" type="datetimeFigureOut">
              <a:rPr lang="ko-KR" altLang="en-US" smtClean="0"/>
              <a:t>2023-03-04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C84ED27-B351-EA79-2183-BFE869BDB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321AEB7-BCCD-7ADC-F6FD-2D397C917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DB4C3-235F-4D16-AE03-FBBD9C3E01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741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7F6010-D327-7FB7-1027-0EC2F20C8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6D524A-6405-16C1-7DB2-DF42F9665A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DAB7C22-7CEB-D27E-7C8B-971AABF4A1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138F2A1-7784-857A-54F8-1C5B6D10B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EEFB4-3A9C-47EF-9D5D-0DDDCC21F7FF}" type="datetimeFigureOut">
              <a:rPr lang="ko-KR" altLang="en-US" smtClean="0"/>
              <a:t>2023-03-04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D5AFB7A-CA43-6593-C992-11BF7370E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FD0D757-0815-F233-2429-E85453D66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DB4C3-235F-4D16-AE03-FBBD9C3E01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9230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C339C1-5313-514C-0A52-CC15BA46C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F56399D-FA1A-7253-08B7-9377E04867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8256F9A-64AE-49FA-5841-EEC0170784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A7A3042-27D7-86B6-5596-D48FF1B58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EEFB4-3A9C-47EF-9D5D-0DDDCC21F7FF}" type="datetimeFigureOut">
              <a:rPr lang="ko-KR" altLang="en-US" smtClean="0"/>
              <a:t>2023-03-04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53DC5DF-0F71-08AC-4EDF-665C8307B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69D621-B3DB-C8BF-D63F-0E2E67F13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DB4C3-235F-4D16-AE03-FBBD9C3E01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3502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5CAA01E-BBD6-9671-7444-594FDAA2E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5C96DDC-5802-47C0-C92F-751E54837B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A1D2D7-3E89-6979-F4A4-A5C4674CA5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EEFB4-3A9C-47EF-9D5D-0DDDCC21F7FF}" type="datetimeFigureOut">
              <a:rPr lang="ko-KR" altLang="en-US" smtClean="0"/>
              <a:t>2023-03-04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FA9C62-6035-546D-1BAB-BAEEBF8104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35A902-478B-ADE3-7391-5D268B5E2B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2DB4C3-235F-4D16-AE03-FBBD9C3E01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3383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FA908C17-A2A5-C4D7-4BE0-3FC942E01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961" y="186770"/>
            <a:ext cx="3424135" cy="557509"/>
          </a:xfrm>
        </p:spPr>
        <p:txBody>
          <a:bodyPr rtlCol="0" anchor="ctr">
            <a:noAutofit/>
          </a:bodyPr>
          <a:lstStyle/>
          <a:p>
            <a:pPr rtl="0"/>
            <a:r>
              <a:rPr lang="en-US" altLang="ko-KR" sz="2800" b="1" dirty="0">
                <a:solidFill>
                  <a:srgbClr val="00153E"/>
                </a:solidFill>
              </a:rPr>
              <a:t>Oracle Client </a:t>
            </a:r>
            <a:r>
              <a:rPr lang="ko-KR" altLang="en-US" sz="2800" b="1" dirty="0">
                <a:solidFill>
                  <a:srgbClr val="00153E"/>
                </a:solidFill>
              </a:rPr>
              <a:t>설치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0747F4-5BE8-63D1-0893-2D179B1D7083}"/>
              </a:ext>
            </a:extLst>
          </p:cNvPr>
          <p:cNvSpPr txBox="1"/>
          <p:nvPr/>
        </p:nvSpPr>
        <p:spPr>
          <a:xfrm>
            <a:off x="1203960" y="1074896"/>
            <a:ext cx="957072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2000" i="0" u="none" strike="noStrike" dirty="0">
                <a:solidFill>
                  <a:srgbClr val="24292F"/>
                </a:solidFill>
                <a:effectLst/>
                <a:latin typeface="-apple-system"/>
              </a:rPr>
              <a:t>https://www.oracle.com/kr/database/technologies/instant-client/downloads.html</a:t>
            </a:r>
            <a:endParaRPr lang="en-US" altLang="ko-KR" sz="2000" i="0" dirty="0">
              <a:solidFill>
                <a:srgbClr val="24292F"/>
              </a:solidFill>
              <a:effectLst/>
              <a:latin typeface="-apple-system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1D9038C-EB08-D730-4DBD-979D4D899C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2736" y="1805623"/>
            <a:ext cx="6053168" cy="4684105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268211A2-A19D-BD24-5A4A-6075A33D46E3}"/>
              </a:ext>
            </a:extLst>
          </p:cNvPr>
          <p:cNvSpPr/>
          <p:nvPr/>
        </p:nvSpPr>
        <p:spPr>
          <a:xfrm>
            <a:off x="4194624" y="3339390"/>
            <a:ext cx="1901375" cy="2572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9657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1C12CBC-9E33-20C4-EEDD-8EAE2BC340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5017" y="1003462"/>
            <a:ext cx="5881965" cy="5667768"/>
          </a:xfrm>
          <a:prstGeom prst="rect">
            <a:avLst/>
          </a:prstGeo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91459E87-D443-FE29-A759-52744875D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961" y="186770"/>
            <a:ext cx="3424135" cy="557509"/>
          </a:xfrm>
        </p:spPr>
        <p:txBody>
          <a:bodyPr rtlCol="0" anchor="ctr">
            <a:noAutofit/>
          </a:bodyPr>
          <a:lstStyle/>
          <a:p>
            <a:pPr rtl="0"/>
            <a:r>
              <a:rPr lang="en-US" altLang="ko-KR" sz="2800" b="1" dirty="0">
                <a:solidFill>
                  <a:srgbClr val="00153E"/>
                </a:solidFill>
              </a:rPr>
              <a:t>Oracle Client </a:t>
            </a:r>
            <a:r>
              <a:rPr lang="ko-KR" altLang="en-US" sz="2800" b="1" dirty="0">
                <a:solidFill>
                  <a:srgbClr val="00153E"/>
                </a:solidFill>
              </a:rPr>
              <a:t>설치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EF7F6D2-C1DB-D4D3-C17F-0C8799500ABB}"/>
              </a:ext>
            </a:extLst>
          </p:cNvPr>
          <p:cNvSpPr/>
          <p:nvPr/>
        </p:nvSpPr>
        <p:spPr>
          <a:xfrm>
            <a:off x="5157503" y="3171750"/>
            <a:ext cx="1877281" cy="35173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9866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19B27F9F-7903-5312-019C-5DF7E4163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961" y="186770"/>
            <a:ext cx="3424135" cy="557509"/>
          </a:xfrm>
        </p:spPr>
        <p:txBody>
          <a:bodyPr rtlCol="0" anchor="ctr">
            <a:noAutofit/>
          </a:bodyPr>
          <a:lstStyle/>
          <a:p>
            <a:pPr rtl="0"/>
            <a:r>
              <a:rPr lang="en-US" altLang="ko-KR" sz="2800" b="1" dirty="0">
                <a:solidFill>
                  <a:srgbClr val="00153E"/>
                </a:solidFill>
              </a:rPr>
              <a:t>Oracle Client </a:t>
            </a:r>
            <a:r>
              <a:rPr lang="ko-KR" altLang="en-US" sz="2800" b="1" dirty="0">
                <a:solidFill>
                  <a:srgbClr val="00153E"/>
                </a:solidFill>
              </a:rPr>
              <a:t>설치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CB65738-44EE-CE47-45ED-75B347A203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974" y="917327"/>
            <a:ext cx="6773220" cy="5753903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A23B4DB3-447C-8CFF-61B0-FACA1E9663A0}"/>
              </a:ext>
            </a:extLst>
          </p:cNvPr>
          <p:cNvSpPr/>
          <p:nvPr/>
        </p:nvSpPr>
        <p:spPr>
          <a:xfrm>
            <a:off x="1182911" y="6134406"/>
            <a:ext cx="5656801" cy="3151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BF7B89D-F0B2-0267-3CB7-CE7CBADA9E30}"/>
              </a:ext>
            </a:extLst>
          </p:cNvPr>
          <p:cNvSpPr/>
          <p:nvPr/>
        </p:nvSpPr>
        <p:spPr>
          <a:xfrm>
            <a:off x="1091471" y="2824278"/>
            <a:ext cx="4492465" cy="3151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53634B-C0C4-6648-9961-CAC02A5658C8}"/>
              </a:ext>
            </a:extLst>
          </p:cNvPr>
          <p:cNvSpPr txBox="1"/>
          <p:nvPr/>
        </p:nvSpPr>
        <p:spPr>
          <a:xfrm>
            <a:off x="6254496" y="3459480"/>
            <a:ext cx="381609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instantclient-basic-windows.x64-21.9.0.0.0dbru.zip </a:t>
            </a:r>
            <a:r>
              <a:rPr lang="ko-KR" altLang="en-US" b="1" dirty="0">
                <a:solidFill>
                  <a:srgbClr val="FF0000"/>
                </a:solidFill>
              </a:rPr>
              <a:t>압축해제</a:t>
            </a:r>
          </a:p>
        </p:txBody>
      </p:sp>
    </p:spTree>
    <p:extLst>
      <p:ext uri="{BB962C8B-B14F-4D97-AF65-F5344CB8AC3E}">
        <p14:creationId xmlns:p14="http://schemas.microsoft.com/office/powerpoint/2010/main" val="1913799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63B7B35-A64C-667F-4EDF-BAC9B2FB3E75}"/>
              </a:ext>
            </a:extLst>
          </p:cNvPr>
          <p:cNvSpPr txBox="1"/>
          <p:nvPr/>
        </p:nvSpPr>
        <p:spPr>
          <a:xfrm>
            <a:off x="8538144" y="2347174"/>
            <a:ext cx="353193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dirty="0"/>
              <a:t>윈도우 키 누르고 </a:t>
            </a:r>
            <a:r>
              <a:rPr lang="en-US" altLang="ko-KR" b="1" dirty="0"/>
              <a:t>“</a:t>
            </a:r>
            <a:r>
              <a:rPr lang="ko-KR" altLang="en-US" b="1" dirty="0"/>
              <a:t>환경</a:t>
            </a:r>
            <a:r>
              <a:rPr lang="en-US" altLang="ko-KR" b="1" dirty="0"/>
              <a:t>” </a:t>
            </a:r>
            <a:r>
              <a:rPr lang="ko-KR" altLang="en-US" b="1" dirty="0"/>
              <a:t>검색</a:t>
            </a:r>
          </a:p>
          <a:p>
            <a:endParaRPr lang="en-US" altLang="ko-KR" b="1" dirty="0"/>
          </a:p>
          <a:p>
            <a:r>
              <a:rPr lang="en-US" altLang="ko-KR" b="1" dirty="0"/>
              <a:t>[</a:t>
            </a:r>
            <a:r>
              <a:rPr lang="ko-KR" altLang="en-US" b="1" dirty="0"/>
              <a:t>시스템 환경 변수 편집</a:t>
            </a:r>
            <a:r>
              <a:rPr lang="en-US" altLang="ko-KR" b="1" dirty="0"/>
              <a:t>]</a:t>
            </a:r>
            <a:r>
              <a:rPr lang="ko-KR" altLang="en-US" b="1" dirty="0"/>
              <a:t> 선택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72ACCC3E-AD47-1919-D353-E6C91D7EBC67}"/>
              </a:ext>
            </a:extLst>
          </p:cNvPr>
          <p:cNvGrpSpPr/>
          <p:nvPr/>
        </p:nvGrpSpPr>
        <p:grpSpPr>
          <a:xfrm>
            <a:off x="2254729" y="1182339"/>
            <a:ext cx="4951532" cy="4606681"/>
            <a:chOff x="2254729" y="1182339"/>
            <a:chExt cx="4951532" cy="4606681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4B1AE2A1-109B-9433-C5C7-27000137990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54729" y="1182339"/>
              <a:ext cx="4951532" cy="4606681"/>
            </a:xfrm>
            <a:prstGeom prst="rect">
              <a:avLst/>
            </a:prstGeom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7111FED2-543F-2E41-98B2-99507F8A5040}"/>
                </a:ext>
              </a:extLst>
            </p:cNvPr>
            <p:cNvSpPr/>
            <p:nvPr/>
          </p:nvSpPr>
          <p:spPr>
            <a:xfrm>
              <a:off x="2303497" y="2347174"/>
              <a:ext cx="2305079" cy="43602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제목 1">
            <a:extLst>
              <a:ext uri="{FF2B5EF4-FFF2-40B4-BE49-F238E27FC236}">
                <a16:creationId xmlns:a16="http://schemas.microsoft.com/office/drawing/2014/main" id="{1BAE9FA5-F955-6A77-773C-501640A5D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961" y="186770"/>
            <a:ext cx="3424135" cy="557509"/>
          </a:xfrm>
        </p:spPr>
        <p:txBody>
          <a:bodyPr rtlCol="0" anchor="ctr">
            <a:noAutofit/>
          </a:bodyPr>
          <a:lstStyle/>
          <a:p>
            <a:pPr rtl="0"/>
            <a:r>
              <a:rPr lang="en-US" altLang="ko-KR" sz="2800" b="1" dirty="0">
                <a:solidFill>
                  <a:srgbClr val="00153E"/>
                </a:solidFill>
              </a:rPr>
              <a:t>Oracle Client </a:t>
            </a:r>
            <a:r>
              <a:rPr lang="ko-KR" altLang="en-US" sz="2800" b="1" dirty="0">
                <a:solidFill>
                  <a:srgbClr val="00153E"/>
                </a:solidFill>
              </a:rPr>
              <a:t>설치</a:t>
            </a:r>
          </a:p>
        </p:txBody>
      </p:sp>
    </p:spTree>
    <p:extLst>
      <p:ext uri="{BB962C8B-B14F-4D97-AF65-F5344CB8AC3E}">
        <p14:creationId xmlns:p14="http://schemas.microsoft.com/office/powerpoint/2010/main" val="1933169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8183AF3-9263-EDA9-7664-06E9CF62C6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671" y="904522"/>
            <a:ext cx="4505954" cy="5048955"/>
          </a:xfrm>
          <a:prstGeom prst="rect">
            <a:avLst/>
          </a:prstGeo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93C53C59-D642-2B9C-BDE6-C143B3279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961" y="186770"/>
            <a:ext cx="3424135" cy="557509"/>
          </a:xfrm>
        </p:spPr>
        <p:txBody>
          <a:bodyPr rtlCol="0" anchor="ctr">
            <a:noAutofit/>
          </a:bodyPr>
          <a:lstStyle/>
          <a:p>
            <a:pPr rtl="0"/>
            <a:r>
              <a:rPr lang="en-US" altLang="ko-KR" sz="2800" b="1" dirty="0">
                <a:solidFill>
                  <a:srgbClr val="00153E"/>
                </a:solidFill>
              </a:rPr>
              <a:t>Oracle Client </a:t>
            </a:r>
            <a:r>
              <a:rPr lang="ko-KR" altLang="en-US" sz="2800" b="1" dirty="0">
                <a:solidFill>
                  <a:srgbClr val="00153E"/>
                </a:solidFill>
              </a:rPr>
              <a:t>설치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A211DE3-C726-6067-73B0-123237003294}"/>
              </a:ext>
            </a:extLst>
          </p:cNvPr>
          <p:cNvSpPr/>
          <p:nvPr/>
        </p:nvSpPr>
        <p:spPr>
          <a:xfrm>
            <a:off x="3816096" y="4956263"/>
            <a:ext cx="1487424" cy="31068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46B6972-797F-1841-1E83-ED27EC7102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3715" y="652074"/>
            <a:ext cx="5906324" cy="555385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02BD0B8E-64F9-C41D-61EA-9B5F7BB6F0D8}"/>
              </a:ext>
            </a:extLst>
          </p:cNvPr>
          <p:cNvSpPr/>
          <p:nvPr/>
        </p:nvSpPr>
        <p:spPr>
          <a:xfrm>
            <a:off x="6792002" y="4438103"/>
            <a:ext cx="1303486" cy="31068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DC88CBE-7C9C-24F3-DBD6-FBCFE0782326}"/>
              </a:ext>
            </a:extLst>
          </p:cNvPr>
          <p:cNvSpPr/>
          <p:nvPr/>
        </p:nvSpPr>
        <p:spPr>
          <a:xfrm>
            <a:off x="6958500" y="2980964"/>
            <a:ext cx="1417403" cy="6522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A80F13C3-03CE-FC0A-4BA2-7A37CF16E0E7}"/>
              </a:ext>
            </a:extLst>
          </p:cNvPr>
          <p:cNvCxnSpPr>
            <a:stCxn id="10" idx="0"/>
            <a:endCxn id="11" idx="2"/>
          </p:cNvCxnSpPr>
          <p:nvPr/>
        </p:nvCxnSpPr>
        <p:spPr>
          <a:xfrm flipV="1">
            <a:off x="7443745" y="3633216"/>
            <a:ext cx="223457" cy="80488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837EFBE-05D3-FA18-6621-178FD0DA5D9A}"/>
              </a:ext>
            </a:extLst>
          </p:cNvPr>
          <p:cNvSpPr/>
          <p:nvPr/>
        </p:nvSpPr>
        <p:spPr>
          <a:xfrm>
            <a:off x="10192511" y="3718560"/>
            <a:ext cx="781077" cy="2375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AEDB92A0-0D06-BD73-67CF-002F279DC290}"/>
              </a:ext>
            </a:extLst>
          </p:cNvPr>
          <p:cNvCxnSpPr>
            <a:stCxn id="11" idx="3"/>
            <a:endCxn id="14" idx="1"/>
          </p:cNvCxnSpPr>
          <p:nvPr/>
        </p:nvCxnSpPr>
        <p:spPr>
          <a:xfrm>
            <a:off x="8375903" y="3307090"/>
            <a:ext cx="1816608" cy="5302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59FD423-BA39-B945-F806-D215FD8B71CA}"/>
              </a:ext>
            </a:extLst>
          </p:cNvPr>
          <p:cNvSpPr txBox="1"/>
          <p:nvPr/>
        </p:nvSpPr>
        <p:spPr>
          <a:xfrm>
            <a:off x="7315215" y="5686927"/>
            <a:ext cx="3063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ORACLE_HOME </a:t>
            </a:r>
            <a:r>
              <a:rPr lang="ko-KR" altLang="en-US" b="1" dirty="0">
                <a:solidFill>
                  <a:srgbClr val="FF0000"/>
                </a:solidFill>
              </a:rPr>
              <a:t>변수 생성</a:t>
            </a:r>
          </a:p>
        </p:txBody>
      </p:sp>
    </p:spTree>
    <p:extLst>
      <p:ext uri="{BB962C8B-B14F-4D97-AF65-F5344CB8AC3E}">
        <p14:creationId xmlns:p14="http://schemas.microsoft.com/office/powerpoint/2010/main" val="3919539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DCED717D-FCE5-1FB6-FB53-5293C5A86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961" y="186770"/>
            <a:ext cx="3424135" cy="557509"/>
          </a:xfrm>
        </p:spPr>
        <p:txBody>
          <a:bodyPr rtlCol="0" anchor="ctr">
            <a:noAutofit/>
          </a:bodyPr>
          <a:lstStyle/>
          <a:p>
            <a:pPr rtl="0"/>
            <a:r>
              <a:rPr lang="en-US" altLang="ko-KR" sz="2800" b="1" dirty="0">
                <a:solidFill>
                  <a:srgbClr val="00153E"/>
                </a:solidFill>
              </a:rPr>
              <a:t>Oracle Client </a:t>
            </a:r>
            <a:r>
              <a:rPr lang="ko-KR" altLang="en-US" sz="2800" b="1" dirty="0">
                <a:solidFill>
                  <a:srgbClr val="00153E"/>
                </a:solidFill>
              </a:rPr>
              <a:t>설치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B4A64139-8B38-1ED9-0A86-34A742409DC3}"/>
              </a:ext>
            </a:extLst>
          </p:cNvPr>
          <p:cNvGrpSpPr/>
          <p:nvPr/>
        </p:nvGrpSpPr>
        <p:grpSpPr>
          <a:xfrm>
            <a:off x="6096000" y="995023"/>
            <a:ext cx="5011645" cy="4867954"/>
            <a:chOff x="3608832" y="995023"/>
            <a:chExt cx="5011645" cy="4867954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8198D8CD-EE98-0606-EFE0-583EFA5533A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739"/>
            <a:stretch/>
          </p:blipFill>
          <p:spPr>
            <a:xfrm>
              <a:off x="3608832" y="995023"/>
              <a:ext cx="5011645" cy="4867954"/>
            </a:xfrm>
            <a:prstGeom prst="rect">
              <a:avLst/>
            </a:prstGeom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473BFA4E-F148-43EE-5DB8-687DEA989AF5}"/>
                </a:ext>
              </a:extLst>
            </p:cNvPr>
            <p:cNvSpPr/>
            <p:nvPr/>
          </p:nvSpPr>
          <p:spPr>
            <a:xfrm>
              <a:off x="3706368" y="1481543"/>
              <a:ext cx="1536192" cy="20095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AB9FD001-E082-C81C-A3A1-3FBEF61AFE66}"/>
                </a:ext>
              </a:extLst>
            </p:cNvPr>
            <p:cNvSpPr/>
            <p:nvPr/>
          </p:nvSpPr>
          <p:spPr>
            <a:xfrm>
              <a:off x="7595616" y="1499831"/>
              <a:ext cx="890018" cy="18266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5173D3CA-53BA-4CDE-1E28-B52C58EA0482}"/>
              </a:ext>
            </a:extLst>
          </p:cNvPr>
          <p:cNvGrpSpPr/>
          <p:nvPr/>
        </p:nvGrpSpPr>
        <p:grpSpPr>
          <a:xfrm>
            <a:off x="1293287" y="1080760"/>
            <a:ext cx="4229690" cy="4696480"/>
            <a:chOff x="1293287" y="1080760"/>
            <a:chExt cx="4229690" cy="4696480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7089847C-EF49-D58F-A818-EE46E2B128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93287" y="1080760"/>
              <a:ext cx="4229690" cy="4696480"/>
            </a:xfrm>
            <a:prstGeom prst="rect">
              <a:avLst/>
            </a:prstGeom>
          </p:spPr>
        </p:pic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AF003A92-D9AF-78D4-A98C-058F1E2586DE}"/>
                </a:ext>
              </a:extLst>
            </p:cNvPr>
            <p:cNvSpPr/>
            <p:nvPr/>
          </p:nvSpPr>
          <p:spPr>
            <a:xfrm>
              <a:off x="1475700" y="4255223"/>
              <a:ext cx="3651504" cy="18266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F30908F0-832E-E25F-10DF-F3E1300FEA27}"/>
                </a:ext>
              </a:extLst>
            </p:cNvPr>
            <p:cNvSpPr/>
            <p:nvPr/>
          </p:nvSpPr>
          <p:spPr>
            <a:xfrm>
              <a:off x="3505667" y="4833566"/>
              <a:ext cx="865633" cy="27488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7C7483F-09BA-3C07-D937-4FEF53F89E31}"/>
              </a:ext>
            </a:extLst>
          </p:cNvPr>
          <p:cNvSpPr/>
          <p:nvPr/>
        </p:nvSpPr>
        <p:spPr>
          <a:xfrm>
            <a:off x="1176528" y="4255223"/>
            <a:ext cx="3651504" cy="18266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C3DF813-EA0D-5209-43CF-CDF9B5FB84D6}"/>
              </a:ext>
            </a:extLst>
          </p:cNvPr>
          <p:cNvSpPr/>
          <p:nvPr/>
        </p:nvSpPr>
        <p:spPr>
          <a:xfrm>
            <a:off x="9192767" y="5358169"/>
            <a:ext cx="890018" cy="2745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51673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960</TotalTime>
  <Words>66</Words>
  <Application>Microsoft Office PowerPoint</Application>
  <PresentationFormat>와이드스크린</PresentationFormat>
  <Paragraphs>16</Paragraphs>
  <Slides>6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-apple-system</vt:lpstr>
      <vt:lpstr>맑은 고딕</vt:lpstr>
      <vt:lpstr>Arial</vt:lpstr>
      <vt:lpstr>Office 테마</vt:lpstr>
      <vt:lpstr>Oracle Client 설치</vt:lpstr>
      <vt:lpstr>Oracle Client 설치</vt:lpstr>
      <vt:lpstr>Oracle Client 설치</vt:lpstr>
      <vt:lpstr>Oracle Client 설치</vt:lpstr>
      <vt:lpstr>Oracle Client 설치</vt:lpstr>
      <vt:lpstr>Oracle Client 설치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오라클(ORACLE) 데이터베이스 개념</dc:title>
  <dc:creator>김 태호</dc:creator>
  <cp:lastModifiedBy>김 태호</cp:lastModifiedBy>
  <cp:revision>15</cp:revision>
  <dcterms:created xsi:type="dcterms:W3CDTF">2022-12-04T16:17:02Z</dcterms:created>
  <dcterms:modified xsi:type="dcterms:W3CDTF">2023-03-04T03:38:26Z</dcterms:modified>
</cp:coreProperties>
</file>