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B7E"/>
    <a:srgbClr val="006DD7"/>
    <a:srgbClr val="EF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545" autoAdjust="0"/>
  </p:normalViewPr>
  <p:slideViewPr>
    <p:cSldViewPr snapToGrid="0">
      <p:cViewPr varScale="1">
        <p:scale>
          <a:sx n="81" d="100"/>
          <a:sy n="81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4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1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6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2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9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0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8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8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6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4230283" y="4520568"/>
            <a:ext cx="7638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>
                <a:latin typeface="+mj-lt"/>
                <a:cs typeface="Browallia New" panose="020B0502040204020203" pitchFamily="34" charset="-34"/>
              </a:rPr>
              <a:t>PYTHON </a:t>
            </a:r>
            <a:r>
              <a:rPr lang="ko-KR" altLang="en-US" sz="4800" b="1" dirty="0" smtClean="0">
                <a:latin typeface="+mj-lt"/>
                <a:cs typeface="Browallia New" panose="020B0502040204020203" pitchFamily="34" charset="-34"/>
              </a:rPr>
              <a:t>설치 및 환경설정</a:t>
            </a:r>
            <a:endParaRPr lang="ko-KR" altLang="en-US" sz="4800" b="1" dirty="0">
              <a:latin typeface="+mj-lt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3210" y="270359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 smtClean="0"/>
              <a:t>Pycharm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878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200150"/>
            <a:ext cx="8372475" cy="4457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47999" y="56578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 err="1" smtClean="0"/>
              <a:t>pycharm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344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724" b="24724"/>
          <a:stretch/>
        </p:blipFill>
        <p:spPr>
          <a:xfrm>
            <a:off x="733425" y="329784"/>
            <a:ext cx="10725150" cy="47219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043" y="3882452"/>
            <a:ext cx="2623278" cy="749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92222" y="5400163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Community </a:t>
            </a:r>
            <a:r>
              <a:rPr lang="ko-KR" altLang="en-US" b="1" dirty="0"/>
              <a:t>다운로드 클릭</a:t>
            </a:r>
          </a:p>
        </p:txBody>
      </p:sp>
    </p:spTree>
    <p:extLst>
      <p:ext uri="{BB962C8B-B14F-4D97-AF65-F5344CB8AC3E}">
        <p14:creationId xmlns:p14="http://schemas.microsoft.com/office/powerpoint/2010/main" val="96595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65" y="1323371"/>
            <a:ext cx="5659783" cy="8534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9272" y="2239994"/>
            <a:ext cx="6029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Pycharm-community-2023.1.2 </a:t>
            </a:r>
            <a:r>
              <a:rPr lang="ko-KR" altLang="en-US" sz="2400" b="1" dirty="0" smtClean="0"/>
              <a:t>파일 실행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71286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14475"/>
            <a:ext cx="4876800" cy="3829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4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528762"/>
            <a:ext cx="4857750" cy="3800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0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7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495425"/>
            <a:ext cx="4895850" cy="3867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1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514475"/>
            <a:ext cx="4838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528762"/>
            <a:ext cx="4886325" cy="3800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90545" y="4875209"/>
            <a:ext cx="794478" cy="3679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3210" y="270359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Python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203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04800"/>
            <a:ext cx="7581900" cy="624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08010" y="3061059"/>
            <a:ext cx="1035294" cy="1083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5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80987"/>
            <a:ext cx="7610475" cy="6296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80241" y="4372490"/>
            <a:ext cx="460895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Create a main.py welcome script </a:t>
            </a:r>
            <a:r>
              <a:rPr lang="ko-KR" altLang="en-US" dirty="0"/>
              <a:t>체크해제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12703" y="796038"/>
            <a:ext cx="19879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경로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71947" y="2167968"/>
            <a:ext cx="120751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98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94" y="1155256"/>
            <a:ext cx="9023410" cy="45474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4294" y="1362888"/>
            <a:ext cx="2346438" cy="1309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90597" y="1740456"/>
            <a:ext cx="697671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가상환경폴더로 지금은 무시하고 진행하시면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9459" y="591861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</a:t>
            </a:r>
            <a:r>
              <a:rPr lang="ko-KR" altLang="en-US" b="1" dirty="0" err="1"/>
              <a:t>생성완료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9280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1166812"/>
            <a:ext cx="6448425" cy="4524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76794" y="5975658"/>
            <a:ext cx="5151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선택 </a:t>
            </a:r>
            <a:r>
              <a:rPr lang="ko-KR" altLang="en-US" b="1" dirty="0" err="1" smtClean="0"/>
              <a:t>우클릭</a:t>
            </a:r>
            <a:r>
              <a:rPr lang="ko-KR" altLang="en-US" b="1" dirty="0" smtClean="0"/>
              <a:t> </a:t>
            </a:r>
            <a:r>
              <a:rPr lang="en-US" altLang="ko-KR" b="1" dirty="0"/>
              <a:t>&gt;&gt; New &gt;&gt; Python File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250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61" y="866899"/>
            <a:ext cx="9872990" cy="5203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63515" y="5077423"/>
            <a:ext cx="99418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hello.py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12656" y="6236916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/>
              <a:t>hello.py </a:t>
            </a:r>
            <a:r>
              <a:rPr lang="ko-KR" altLang="en-US" b="1" dirty="0" err="1" smtClean="0"/>
              <a:t>엔터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파일생성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892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871662"/>
            <a:ext cx="11029950" cy="3114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89580" y="5393767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JetBrains Mono"/>
              </a:rPr>
              <a:t>print('Hello, </a:t>
            </a:r>
            <a:r>
              <a:rPr lang="en-US" altLang="ko-KR" b="1" dirty="0" err="1">
                <a:latin typeface="JetBrains Mono"/>
              </a:rPr>
              <a:t>Pyhon</a:t>
            </a:r>
            <a:r>
              <a:rPr lang="en-US" altLang="ko-KR" b="1" dirty="0" smtClean="0">
                <a:latin typeface="JetBrains Mono"/>
              </a:rPr>
              <a:t>!') </a:t>
            </a:r>
            <a:r>
              <a:rPr lang="ko-KR" altLang="en-US" b="1" dirty="0" smtClean="0">
                <a:latin typeface="JetBrains Mono"/>
              </a:rPr>
              <a:t>작성</a:t>
            </a:r>
            <a:endParaRPr lang="en-US" altLang="ko-KR" b="1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5060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37" y="1124680"/>
            <a:ext cx="9439125" cy="46086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42763" y="1124680"/>
            <a:ext cx="356259" cy="288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36629" y="5868781"/>
            <a:ext cx="2218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재생버튼</a:t>
            </a:r>
            <a:r>
              <a:rPr lang="ko-KR" altLang="en-US" b="1" dirty="0"/>
              <a:t> 클릭</a:t>
            </a:r>
            <a:r>
              <a:rPr lang="en-US" altLang="ko-KR" b="1" dirty="0" smtClean="0"/>
              <a:t>! </a:t>
            </a:r>
          </a:p>
          <a:p>
            <a:r>
              <a:rPr lang="en-US" altLang="ko-KR" b="1" dirty="0" smtClean="0"/>
              <a:t>or</a:t>
            </a:r>
          </a:p>
          <a:p>
            <a:r>
              <a:rPr lang="en-US" altLang="ko-KR" b="1" dirty="0" smtClean="0"/>
              <a:t>Ctrl + Shift + F10 </a:t>
            </a:r>
          </a:p>
        </p:txBody>
      </p:sp>
    </p:spTree>
    <p:extLst>
      <p:ext uri="{BB962C8B-B14F-4D97-AF65-F5344CB8AC3E}">
        <p14:creationId xmlns:p14="http://schemas.microsoft.com/office/powerpoint/2010/main" val="40228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795587"/>
            <a:ext cx="6324600" cy="1266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6629" y="42774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실행 완료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9739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0" y="479686"/>
            <a:ext cx="8601075" cy="52315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7949" y="5711254"/>
            <a:ext cx="471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Google python </a:t>
            </a:r>
            <a:r>
              <a:rPr lang="ko-KR" altLang="en-US" b="1" dirty="0" smtClean="0"/>
              <a:t>검색 </a:t>
            </a:r>
            <a:r>
              <a:rPr lang="en-US" altLang="ko-KR" b="1" dirty="0"/>
              <a:t> </a:t>
            </a:r>
            <a:r>
              <a:rPr lang="en-US" altLang="ko-KR" b="1" dirty="0" smtClean="0"/>
              <a:t>&gt;&gt; python.org </a:t>
            </a:r>
            <a:r>
              <a:rPr lang="ko-KR" altLang="en-US" b="1" dirty="0" smtClean="0"/>
              <a:t>접속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687580" y="1813810"/>
            <a:ext cx="5066676" cy="854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5" y="1066800"/>
            <a:ext cx="8315325" cy="4724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87580" y="2158584"/>
            <a:ext cx="1064302" cy="509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5999" y="3174167"/>
            <a:ext cx="1064302" cy="509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4751882" y="2413417"/>
            <a:ext cx="1344117" cy="10155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61870" y="6002803"/>
            <a:ext cx="3624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다운로드</a:t>
            </a:r>
            <a:endParaRPr lang="en-US" altLang="ko-KR" b="1" dirty="0" smtClean="0"/>
          </a:p>
          <a:p>
            <a:r>
              <a:rPr lang="en-US" altLang="ko-KR" b="1" dirty="0" smtClean="0"/>
              <a:t>Downloads &gt;&gt; Python 3.x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15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776" t="29810"/>
          <a:stretch/>
        </p:blipFill>
        <p:spPr>
          <a:xfrm>
            <a:off x="2009272" y="1229193"/>
            <a:ext cx="7791313" cy="7036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9272" y="2239994"/>
            <a:ext cx="4740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다운로드 받은 </a:t>
            </a:r>
            <a:r>
              <a:rPr lang="en-US" altLang="ko-KR" sz="2400" b="1" dirty="0"/>
              <a:t>python </a:t>
            </a:r>
            <a:r>
              <a:rPr lang="ko-KR" altLang="en-US" sz="2400" b="1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25405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53"/>
          <a:stretch/>
        </p:blipFill>
        <p:spPr>
          <a:xfrm>
            <a:off x="3057993" y="1490662"/>
            <a:ext cx="6166969" cy="3876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4791855" y="3938665"/>
            <a:ext cx="2043660" cy="573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59442" y="4967315"/>
            <a:ext cx="287312" cy="27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1490662"/>
            <a:ext cx="6238875" cy="3876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4641953" y="2169827"/>
            <a:ext cx="2253522" cy="348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85219" y="4900535"/>
            <a:ext cx="1064301" cy="466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3511" y="5558890"/>
            <a:ext cx="534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Install Python 3.11 for all users </a:t>
            </a:r>
            <a:r>
              <a:rPr lang="ko-KR" altLang="en-US" b="1" dirty="0"/>
              <a:t>체크 </a:t>
            </a:r>
            <a:r>
              <a:rPr lang="en-US" altLang="ko-KR" b="1" dirty="0"/>
              <a:t>&gt;&gt; Install</a:t>
            </a:r>
          </a:p>
        </p:txBody>
      </p:sp>
    </p:spTree>
    <p:extLst>
      <p:ext uri="{BB962C8B-B14F-4D97-AF65-F5344CB8AC3E}">
        <p14:creationId xmlns:p14="http://schemas.microsoft.com/office/powerpoint/2010/main" val="224223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33" t="802" r="1866"/>
          <a:stretch/>
        </p:blipFill>
        <p:spPr>
          <a:xfrm>
            <a:off x="2976562" y="1490662"/>
            <a:ext cx="6236454" cy="3857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673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869"/>
          <a:stretch/>
        </p:blipFill>
        <p:spPr>
          <a:xfrm>
            <a:off x="2981325" y="1509713"/>
            <a:ext cx="6229350" cy="3766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3262859" y="5717710"/>
            <a:ext cx="5666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설치 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19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229</TotalTime>
  <Words>112</Words>
  <Application>Microsoft Office PowerPoint</Application>
  <PresentationFormat>와이드스크린</PresentationFormat>
  <Paragraphs>41</Paragraphs>
  <Slides>27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Browallia New</vt:lpstr>
      <vt:lpstr>JetBrains Mono</vt:lpstr>
      <vt:lpstr>맑은 고딕</vt:lpstr>
      <vt:lpstr>Arial</vt:lpstr>
      <vt:lpstr>Office 테마</vt:lpstr>
      <vt:lpstr>PowerPoint 프레젠테이션</vt:lpstr>
      <vt:lpstr>Python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Pycharm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ITSC</cp:lastModifiedBy>
  <cp:revision>18</cp:revision>
  <dcterms:created xsi:type="dcterms:W3CDTF">2023-01-10T16:13:44Z</dcterms:created>
  <dcterms:modified xsi:type="dcterms:W3CDTF">2023-05-20T04:46:01Z</dcterms:modified>
</cp:coreProperties>
</file>