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A42F-61C2-4BE4-B706-6A4704EC01AE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3E0F-5F15-4A79-ABF7-C9E44E2B9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8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A42F-61C2-4BE4-B706-6A4704EC01AE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3E0F-5F15-4A79-ABF7-C9E44E2B9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8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A42F-61C2-4BE4-B706-6A4704EC01AE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3E0F-5F15-4A79-ABF7-C9E44E2B9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5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A42F-61C2-4BE4-B706-6A4704EC01AE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3E0F-5F15-4A79-ABF7-C9E44E2B9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A42F-61C2-4BE4-B706-6A4704EC01AE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3E0F-5F15-4A79-ABF7-C9E44E2B9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A42F-61C2-4BE4-B706-6A4704EC01AE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3E0F-5F15-4A79-ABF7-C9E44E2B9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46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A42F-61C2-4BE4-B706-6A4704EC01AE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3E0F-5F15-4A79-ABF7-C9E44E2B9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11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A42F-61C2-4BE4-B706-6A4704EC01AE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3E0F-5F15-4A79-ABF7-C9E44E2B9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6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A42F-61C2-4BE4-B706-6A4704EC01AE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3E0F-5F15-4A79-ABF7-C9E44E2B9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2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A42F-61C2-4BE4-B706-6A4704EC01AE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3E0F-5F15-4A79-ABF7-C9E44E2B9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11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A42F-61C2-4BE4-B706-6A4704EC01AE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3E0F-5F15-4A79-ABF7-C9E44E2B9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7A42F-61C2-4BE4-B706-6A4704EC01AE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3E0F-5F15-4A79-ABF7-C9E44E2B9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6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07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무선조종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아두이노</a:t>
            </a:r>
            <a:r>
              <a:rPr lang="ko-KR" altLang="en-US" dirty="0" smtClean="0"/>
              <a:t> 아크릴 램프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55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2368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29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회로도 보고 연결하기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소스코드 입력하기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메일 접속하여 </a:t>
            </a:r>
            <a:r>
              <a:rPr lang="en-US" altLang="ko-KR" dirty="0" err="1" smtClean="0"/>
              <a:t>apk</a:t>
            </a:r>
            <a:r>
              <a:rPr lang="ko-KR" altLang="en-US" dirty="0" smtClean="0"/>
              <a:t>파일 다운받기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블루투스 연결하여 무선조종하기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1795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4031" y="3669799"/>
            <a:ext cx="105156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* </a:t>
            </a:r>
            <a:r>
              <a:rPr lang="ko-KR" altLang="en-US" dirty="0" smtClean="0"/>
              <a:t>블루투스 연결은 안드로이드만 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돌아다니면서 메일주소 받아서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apk</a:t>
            </a:r>
            <a:r>
              <a:rPr lang="ko-KR" altLang="en-US" dirty="0" smtClean="0"/>
              <a:t>파일로 앱 전송 </a:t>
            </a:r>
            <a:r>
              <a:rPr lang="ko-KR" altLang="en-US" dirty="0" err="1" smtClean="0"/>
              <a:t>해줄게요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00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15" y="0"/>
            <a:ext cx="8807434" cy="7336804"/>
          </a:xfrm>
        </p:spPr>
      </p:pic>
    </p:spTree>
    <p:extLst>
      <p:ext uri="{BB962C8B-B14F-4D97-AF65-F5344CB8AC3E}">
        <p14:creationId xmlns:p14="http://schemas.microsoft.com/office/powerpoint/2010/main" val="336243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72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무선조종 아두이노 아크릴 램프</vt:lpstr>
      <vt:lpstr>목차</vt:lpstr>
      <vt:lpstr>* 블루투스 연결은 안드로이드만 됩니다.  돌아다니면서 메일주소 받아서  apk파일로 앱 전송 해줄게요  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무선조종 아두이노 아크릴 램프</dc:title>
  <dc:creator>임 주원</dc:creator>
  <cp:lastModifiedBy>임 주원</cp:lastModifiedBy>
  <cp:revision>3</cp:revision>
  <dcterms:created xsi:type="dcterms:W3CDTF">2018-12-19T06:29:08Z</dcterms:created>
  <dcterms:modified xsi:type="dcterms:W3CDTF">2018-12-19T06:41:39Z</dcterms:modified>
</cp:coreProperties>
</file>