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2" r:id="rId4"/>
    <p:sldId id="273" r:id="rId5"/>
    <p:sldId id="274" r:id="rId6"/>
    <p:sldId id="275" r:id="rId7"/>
    <p:sldId id="285" r:id="rId8"/>
    <p:sldId id="277" r:id="rId9"/>
    <p:sldId id="278" r:id="rId10"/>
    <p:sldId id="279" r:id="rId11"/>
    <p:sldId id="280" r:id="rId12"/>
    <p:sldId id="281" r:id="rId13"/>
    <p:sldId id="270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77CF-CA7D-4CDA-A3D2-8D4CD167782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CF8A2-F24D-417B-BCF0-FFC111AF7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9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AF972-457E-46FB-B2EA-4FDDCB17E7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8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AF972-457E-46FB-B2EA-4FDDCB17E7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7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토큰값</a:t>
            </a:r>
            <a:r>
              <a:rPr lang="ko-KR" altLang="en-US" dirty="0"/>
              <a:t> 별도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AF972-457E-46FB-B2EA-4FDDCB17E7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7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F7DB-3DF6-8895-B2BA-C67968C30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EE2381-7685-8DB8-035D-91CF8F04B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F486C-4461-DFF6-0D8F-A78F5FE1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BF4C8-21E7-BA04-F07B-B778BF73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6492E-F32D-AF56-E119-A77D9C64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E8BB6-6EC9-A50A-C0A3-0B12CBEF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1D3D7-6256-5535-0D10-47FB8CA4A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21C83-CE93-8C53-75FC-DFF75CEA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748D0-B666-91A9-F6C3-821E9BE7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80911-6221-CF2B-FDE0-C1B2CD6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5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A8B6A-11BA-5E9F-272A-414888B90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005E0-4BA4-8A25-04F9-52AD3CDA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0A0C0-D6BD-6FA2-E4AF-0B9074D4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D3A73-AC72-78EE-4FCA-FBDE414A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8FB91-A749-4A34-2C0B-4E603B79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4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E0A8F-8A00-9662-B89B-73759116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A1D1E-BA63-4022-DB00-C093B187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2419F-0652-8DD7-EB6F-80DC76D7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4362D-ECFB-AFC4-9F6B-03E2D6EB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F37BA-DE6D-AC54-2FA1-235D5CBA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25C6E-8B7E-5D71-7436-D426738C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ABB80-5410-7C1B-3322-29A8E158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77272-62C3-F16E-7D08-34315E5E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7E3D7-BAC7-6F04-8CCF-6602B6A9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73999-8415-FD12-3D81-5514A679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3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98637-5D54-0A47-CE8C-FDCB95FF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565F0-4158-9E78-BF3C-13EB91B02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5563F-911D-AACD-22D6-410FEBE0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9FA9A-3134-D365-6669-8CB07E08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0C96-D128-2779-E0F9-8EBB92DE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FA3E0-3AE0-03A9-8DCD-83DDA405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E1E64-3BA1-DFD9-73CC-F37EDE2B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8F7B-7DBF-7F3E-077D-28279C7E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52FC4B-695A-54A7-2DCB-530C33A3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FE3465-F084-8044-E65B-CBB7ACAC3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0F19F3-5529-E4D8-4F41-3FC8EBD7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20F144-A2CC-1E81-65A6-AE59D034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77AF07-F116-52C0-4172-245B7DFD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871554-0E57-5A14-0E7D-BA4BD399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9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B16A0-5F79-275D-DB47-5143585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0D84F-6053-416A-64A0-63BC53D8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2CBF52-9AE1-326D-9F33-8297E71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68FDF8-8CB3-2A87-4096-B3A9CB18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B80BA-4C38-2D9F-1AA2-1038504F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B97A7-BE5F-CA5D-4E7E-A7E36239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6F7D6-58A1-74ED-810C-094B7D5A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2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0F7A1-5007-C386-5FFD-897DA703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CFF4B-ACD3-EC57-1CD4-081D5B7C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A01F4-0C32-805A-1A0D-E473F7A57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65C388-EAEB-783D-9A3D-704D64D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D8EF9-1003-7E1F-3DE3-F8E57A27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64368-CECE-C2AB-409E-5E112066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7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05045-16AD-D376-9E3D-88C9D64B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CCC37E-1646-D294-B571-9766F78F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921FE-2A61-C3D7-4F7F-4091A135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A2504-5AC5-A5C8-4E44-A48FCF7A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48A55-8C3A-D376-030A-935C7C83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4A4D7-34F4-6C9E-D035-1125EC50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0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C4BEB7-A276-0EF1-1135-378A7E88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68A43-1C15-D5A2-E1C5-9DE84D19F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786FF-23D8-9D8E-2C6F-11FFC82C9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8DA9-5230-425B-A02D-CF30874DDA8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D5590-3484-047C-17FE-052539070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A7149-5910-55D1-78A0-BBED73E7F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9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53D19-67B6-3CD1-BF44-C2B64BC4F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66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432377-A157-08B6-5161-153FE05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99" y="1322333"/>
            <a:ext cx="6320001" cy="42133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31230D-EFB8-F512-6444-7824921DA5D1}"/>
              </a:ext>
            </a:extLst>
          </p:cNvPr>
          <p:cNvSpPr/>
          <p:nvPr/>
        </p:nvSpPr>
        <p:spPr>
          <a:xfrm>
            <a:off x="7740869" y="3137339"/>
            <a:ext cx="1103587" cy="472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9794F7-AD13-36E7-9768-4B87CF64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707" y="311728"/>
            <a:ext cx="643458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6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3611C7-BDA3-6AB7-E76D-E50C2500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038350"/>
            <a:ext cx="7981950" cy="2781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D59147-8CC0-E77B-7206-E4754D9DF0BA}"/>
              </a:ext>
            </a:extLst>
          </p:cNvPr>
          <p:cNvSpPr/>
          <p:nvPr/>
        </p:nvSpPr>
        <p:spPr>
          <a:xfrm>
            <a:off x="2546569" y="4153339"/>
            <a:ext cx="1377731" cy="4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06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2A549A-6B87-BED9-5E6C-023A9350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46" y="1527334"/>
            <a:ext cx="9178709" cy="380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4C96C4-D3A9-B9BE-4FC4-A1B22530C8FF}"/>
              </a:ext>
            </a:extLst>
          </p:cNvPr>
          <p:cNvSpPr txBox="1"/>
          <p:nvPr/>
        </p:nvSpPr>
        <p:spPr>
          <a:xfrm>
            <a:off x="3046771" y="5330666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토큰값</a:t>
            </a:r>
            <a:r>
              <a:rPr lang="ko-KR" altLang="en-US" b="1" dirty="0"/>
              <a:t> 별도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B018DC-5129-9645-BCC2-EB353C01E98B}"/>
              </a:ext>
            </a:extLst>
          </p:cNvPr>
          <p:cNvSpPr/>
          <p:nvPr/>
        </p:nvSpPr>
        <p:spPr>
          <a:xfrm>
            <a:off x="5505669" y="3886639"/>
            <a:ext cx="31093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72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597617-C707-6A6F-3798-A3074C70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305" y="1191372"/>
            <a:ext cx="6909388" cy="44752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95AD60-A065-B045-D58B-9ADEB51E219A}"/>
              </a:ext>
            </a:extLst>
          </p:cNvPr>
          <p:cNvSpPr/>
          <p:nvPr/>
        </p:nvSpPr>
        <p:spPr>
          <a:xfrm>
            <a:off x="3683000" y="3314701"/>
            <a:ext cx="4178299" cy="368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6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46B457-3813-4526-4329-627D2B5E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707" y="263121"/>
            <a:ext cx="2570585" cy="63317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3E8AF0D-887D-930E-0B25-0974A89A78B9}"/>
              </a:ext>
            </a:extLst>
          </p:cNvPr>
          <p:cNvSpPr/>
          <p:nvPr/>
        </p:nvSpPr>
        <p:spPr>
          <a:xfrm>
            <a:off x="5740400" y="6134101"/>
            <a:ext cx="736599" cy="33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00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D6433C-8EAB-1516-449D-9E77E262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19" y="1996870"/>
            <a:ext cx="6661362" cy="28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4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795A-9F72-650B-66A5-03BA333C9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사전설치작업</a:t>
            </a:r>
          </a:p>
        </p:txBody>
      </p:sp>
    </p:spTree>
    <p:extLst>
      <p:ext uri="{BB962C8B-B14F-4D97-AF65-F5344CB8AC3E}">
        <p14:creationId xmlns:p14="http://schemas.microsoft.com/office/powerpoint/2010/main" val="78816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273EE8-2D19-4CB8-9465-2A0AD2F179A6}"/>
              </a:ext>
            </a:extLst>
          </p:cNvPr>
          <p:cNvSpPr txBox="1"/>
          <p:nvPr/>
        </p:nvSpPr>
        <p:spPr>
          <a:xfrm>
            <a:off x="3048000" y="747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Git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다운로드 바로가기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 </a:t>
            </a:r>
            <a:r>
              <a:rPr lang="en-US" altLang="ko-KR" b="0" i="0" dirty="0">
                <a:solidFill>
                  <a:srgbClr val="3D62C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https://git-scm.com/download/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F8BF01-0198-2DA0-99C2-7A537F72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05" y="1508724"/>
            <a:ext cx="6024390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8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BDE71D8-6BF3-12A1-E8B9-DFC8FF540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95" y="1307521"/>
            <a:ext cx="5394617" cy="424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9DCC8E-F3BD-2D43-C6F4-2F991E199546}"/>
              </a:ext>
            </a:extLst>
          </p:cNvPr>
          <p:cNvSpPr txBox="1"/>
          <p:nvPr/>
        </p:nvSpPr>
        <p:spPr>
          <a:xfrm>
            <a:off x="3047172" y="598027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Next &gt;&gt; Next ..  </a:t>
            </a:r>
            <a:r>
              <a:rPr lang="ko-KR" altLang="en-US" b="1" dirty="0"/>
              <a:t>디폴트 설치 하기</a:t>
            </a:r>
          </a:p>
        </p:txBody>
      </p:sp>
    </p:spTree>
    <p:extLst>
      <p:ext uri="{BB962C8B-B14F-4D97-AF65-F5344CB8AC3E}">
        <p14:creationId xmlns:p14="http://schemas.microsoft.com/office/powerpoint/2010/main" val="285297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B527112-B0EC-0997-D339-6424AF176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461" y="1105465"/>
            <a:ext cx="4563024" cy="3548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DCFD0F-A8B3-ADD0-1038-8FFF7AC8019D}"/>
              </a:ext>
            </a:extLst>
          </p:cNvPr>
          <p:cNvSpPr txBox="1"/>
          <p:nvPr/>
        </p:nvSpPr>
        <p:spPr>
          <a:xfrm>
            <a:off x="2868236" y="5195255"/>
            <a:ext cx="6455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mtClean="0"/>
              <a:t>Windows </a:t>
            </a:r>
            <a:r>
              <a:rPr lang="ko-KR" altLang="en-US" b="1" dirty="0"/>
              <a:t>버튼클릭 </a:t>
            </a:r>
            <a:r>
              <a:rPr lang="en-US" altLang="ko-KR" b="1" dirty="0"/>
              <a:t>&gt;&gt; CMD </a:t>
            </a:r>
            <a:r>
              <a:rPr lang="ko-KR" altLang="en-US" b="1" dirty="0"/>
              <a:t>검색 </a:t>
            </a:r>
            <a:r>
              <a:rPr lang="en-US" altLang="ko-KR" b="1" dirty="0"/>
              <a:t>&gt;&gt; </a:t>
            </a:r>
            <a:r>
              <a:rPr lang="ko-KR" altLang="en-US" b="1" dirty="0" err="1"/>
              <a:t>명령프롬프트</a:t>
            </a:r>
            <a:r>
              <a:rPr lang="ko-KR" altLang="en-US" b="1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243084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424D5-ED7F-4147-6521-020FECAA79EB}"/>
              </a:ext>
            </a:extLst>
          </p:cNvPr>
          <p:cNvSpPr txBox="1"/>
          <p:nvPr/>
        </p:nvSpPr>
        <p:spPr>
          <a:xfrm>
            <a:off x="2157663" y="2126205"/>
            <a:ext cx="8502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git config --global user.name </a:t>
            </a:r>
            <a:r>
              <a:rPr lang="ko-KR" altLang="en-US" sz="2400" b="1" dirty="0" smtClean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이름</a:t>
            </a:r>
            <a:r>
              <a:rPr lang="ko-KR" altLang="en-US" sz="2400" b="1" i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ko-KR" sz="2400" b="1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0" dirty="0" err="1" smtClean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git</a:t>
            </a:r>
            <a:r>
              <a:rPr lang="en-US" altLang="ko-KR" sz="2400" b="1" i="0" dirty="0" smtClean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config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2400" b="1" i="0" dirty="0" smtClean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–global 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user.email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ko-KR" altLang="en-US" sz="2400" b="1" i="0" dirty="0" smtClean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이메일</a:t>
            </a:r>
            <a:endParaRPr lang="ko-KR" altLang="en-US" sz="2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596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795A-9F72-650B-66A5-03BA333C9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5604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139834-0A21-913A-0873-86AD9234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01" y="721267"/>
            <a:ext cx="7413598" cy="54154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E2FA31-3D53-1EA3-3645-1C3A3F2B548A}"/>
              </a:ext>
            </a:extLst>
          </p:cNvPr>
          <p:cNvSpPr/>
          <p:nvPr/>
        </p:nvSpPr>
        <p:spPr>
          <a:xfrm>
            <a:off x="4398579" y="4997669"/>
            <a:ext cx="2207173" cy="331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82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656B29-0211-7058-AD78-1402FB6D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02" y="744261"/>
            <a:ext cx="7714596" cy="53694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E2FA31-3D53-1EA3-3645-1C3A3F2B548A}"/>
              </a:ext>
            </a:extLst>
          </p:cNvPr>
          <p:cNvSpPr/>
          <p:nvPr/>
        </p:nvSpPr>
        <p:spPr>
          <a:xfrm>
            <a:off x="7567448" y="5108028"/>
            <a:ext cx="2207173" cy="331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90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</Words>
  <Application>Microsoft Office PowerPoint</Application>
  <PresentationFormat>와이드스크린</PresentationFormat>
  <Paragraphs>13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KR</vt:lpstr>
      <vt:lpstr>맑은 고딕</vt:lpstr>
      <vt:lpstr>Arial</vt:lpstr>
      <vt:lpstr>Courier New</vt:lpstr>
      <vt:lpstr>Office 테마</vt:lpstr>
      <vt:lpstr>Github Pycharm 연동 </vt:lpstr>
      <vt:lpstr>사전설치작업</vt:lpstr>
      <vt:lpstr>PowerPoint 프레젠테이션</vt:lpstr>
      <vt:lpstr>PowerPoint 프레젠테이션</vt:lpstr>
      <vt:lpstr>PowerPoint 프레젠테이션</vt:lpstr>
      <vt:lpstr>PowerPoint 프레젠테이션</vt:lpstr>
      <vt:lpstr>파이참 Github연동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Pycharm 연동 </dc:title>
  <dc:creator>김 태호</dc:creator>
  <cp:lastModifiedBy>ITSC</cp:lastModifiedBy>
  <cp:revision>14</cp:revision>
  <dcterms:created xsi:type="dcterms:W3CDTF">2023-05-20T16:23:42Z</dcterms:created>
  <dcterms:modified xsi:type="dcterms:W3CDTF">2024-11-21T09:50:30Z</dcterms:modified>
</cp:coreProperties>
</file>