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9" r:id="rId2"/>
    <p:sldId id="267" r:id="rId3"/>
    <p:sldId id="260" r:id="rId4"/>
    <p:sldId id="261" r:id="rId5"/>
    <p:sldId id="262" r:id="rId6"/>
    <p:sldId id="263" r:id="rId7"/>
    <p:sldId id="265" r:id="rId8"/>
    <p:sldId id="266" r:id="rId9"/>
    <p:sldId id="268" r:id="rId10"/>
    <p:sldId id="269" r:id="rId11"/>
    <p:sldId id="270" r:id="rId12"/>
    <p:sldId id="272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1" r:id="rId22"/>
    <p:sldId id="282" r:id="rId23"/>
    <p:sldId id="280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6B7E"/>
    <a:srgbClr val="006DD7"/>
    <a:srgbClr val="EF53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0545" autoAdjust="0"/>
  </p:normalViewPr>
  <p:slideViewPr>
    <p:cSldViewPr snapToGrid="0">
      <p:cViewPr varScale="1">
        <p:scale>
          <a:sx n="78" d="100"/>
          <a:sy n="78" d="100"/>
        </p:scale>
        <p:origin x="18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2AFC3-04D0-465A-BF6B-87FD4A4591A7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CD374-3550-491A-9011-331780053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67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61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20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80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147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01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5666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524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524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695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507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460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387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382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267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47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5055C-158E-8E65-9CC4-C4DF66A65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89608B-D776-F2E1-3DF6-8D0D2DD3E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CEAD-B96D-7243-365E-86C3EF4C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7A7FA-BE3A-93F5-549F-3CECF1602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66A79C-E0D4-5CAF-A2A8-36016371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0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E7F8F-56FD-1325-C609-886D39A0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EB24C5-3402-4220-E649-ADF34F37E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68FA7-2561-426B-823A-C86C05EE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41B128-680F-0A6D-B45F-3E88BD21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19248-79A9-1E3D-363D-D089D897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51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318B81-B04F-58EC-85BA-DCB2D774B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324D76-E6BF-94F2-F053-4A56B15C4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ED2D41-8EFE-ABD4-8C95-9E93126C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730501-5849-05D6-E038-730A0A00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DFBD15-A6B5-FBE3-1AB4-F51CA924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00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B5776-6932-FD74-F58D-5C003CBE7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8C924D-70C9-814A-FE5A-E5428133F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806DD-51A7-0892-C50B-2AC3485A6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0B0713-3E6E-AAB5-6DD5-513B53BB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1214F-5BB8-B982-2CD3-C3266C3A0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8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DC9E1-2D41-B02E-DA9D-57545CB1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24FCAD-BDC8-DB4E-3B2B-715A25685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6A397-62DC-F9E4-6106-21EB9B65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3403DD-4A40-C557-E197-5988DFFE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50663-8726-FCBB-F1CC-5BBDF53C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3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C6743-6A72-010D-E2CC-3756A90CB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2E052-4636-49A3-D8C5-5B3E8CD87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9CFD22-FF3D-9B5C-B960-0EC5660BC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D557CB-BB83-8D2E-0601-4A8D3AE0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57E98F-49E9-E81E-702F-17290E7F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B57876-B805-EBD5-C5A2-DF4588D3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85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E0F99-D730-4421-5CF0-0C00E5A2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5B5A49-2459-0D4F-BB00-F55D65244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FE83B1-B566-465D-689F-33B954B60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1EFE7A-5831-5387-00D8-77C737234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B3DC8F-25AE-0A02-F678-6B37EF9EA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4F76F5-7F8D-E1C2-A686-B03ED645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E5B3BF-1DF0-09F2-8990-1BCFCE728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2E6195-5A72-6C15-0EBD-A4A0997E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65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84584-658C-4C90-A010-5FD0C889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C5FA80-53D5-294A-F8BF-1340FBC90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83FAD4-D88D-1930-C953-4562E877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9FD6B1-9C22-E240-460B-3EF724EB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38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A26FCB-5AFE-A848-E218-1388D3C24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18006D-0DFB-AA77-6E18-352A7DD4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3A8094-EC03-4032-C23B-588ECA41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77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46008-679C-46F3-F2B2-555B4E0B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ECA71F-AB98-599C-EB64-3DD6C6923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CA045A-77C3-B4C9-7D5A-94446432C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D6F6F5-F802-2BC3-82C1-CA58CD3D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37E840-9391-CADD-448E-51357BF6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BC5413-0E69-8752-DB96-3418117E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4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33DDD-942F-3969-A477-571DDD0C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BDC2EB-7CC5-5683-5558-72AD9DE3B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B4646E-44DD-740D-F6B8-CED2430D1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41EC21-9F25-1FF1-9504-5C26856C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B2CC49-0CC9-8815-54B4-3B6FAC55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BC3C5-E78F-FCFD-B721-5256D4C2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44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082900-45F1-0160-2D1B-7A1CB04AB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07C7E5-E100-A42C-9687-5278CF176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D2738-CC9F-BB40-F4B9-95FB167DC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5BE1-9027-4D7F-92AC-3DE3C283D292}" type="datetimeFigureOut">
              <a:rPr lang="ko-KR" altLang="en-US" smtClean="0"/>
              <a:t>2023-08-26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3CEDE8-A4F8-AC7D-1819-635A50CAD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06D59-6599-A8A5-44C0-8B880C2EF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0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37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Right Triangle 39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8E35AA-7BA2-EB5C-650B-7452C327B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407" y="846200"/>
            <a:ext cx="6380553" cy="49793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1B325F-606E-14AB-9326-49FA0156A1B4}"/>
              </a:ext>
            </a:extLst>
          </p:cNvPr>
          <p:cNvSpPr txBox="1"/>
          <p:nvPr/>
        </p:nvSpPr>
        <p:spPr>
          <a:xfrm>
            <a:off x="4230283" y="4520568"/>
            <a:ext cx="76382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 b="1" dirty="0">
                <a:latin typeface="+mj-lt"/>
                <a:cs typeface="Browallia New" panose="020B0502040204020203" pitchFamily="34" charset="-34"/>
              </a:rPr>
              <a:t>PYTHON </a:t>
            </a:r>
            <a:r>
              <a:rPr lang="ko-KR" altLang="en-US" sz="4800" b="1" dirty="0">
                <a:latin typeface="+mj-lt"/>
                <a:cs typeface="Browallia New" panose="020B0502040204020203" pitchFamily="34" charset="-34"/>
              </a:rPr>
              <a:t>설치 및 환경설정</a:t>
            </a:r>
          </a:p>
        </p:txBody>
      </p:sp>
    </p:spTree>
    <p:extLst>
      <p:ext uri="{BB962C8B-B14F-4D97-AF65-F5344CB8AC3E}">
        <p14:creationId xmlns:p14="http://schemas.microsoft.com/office/powerpoint/2010/main" val="3133346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762" y="1200150"/>
            <a:ext cx="8372475" cy="44577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047999" y="565785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b="1" dirty="0" err="1"/>
              <a:t>pycharm</a:t>
            </a:r>
            <a:r>
              <a:rPr lang="en-US" altLang="ko-KR" b="1" dirty="0"/>
              <a:t> </a:t>
            </a:r>
            <a:r>
              <a:rPr lang="ko-KR" altLang="en-US" b="1" dirty="0"/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3493442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1724" b="24724"/>
          <a:stretch/>
        </p:blipFill>
        <p:spPr>
          <a:xfrm>
            <a:off x="733425" y="329784"/>
            <a:ext cx="10725150" cy="472190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555043" y="3882452"/>
            <a:ext cx="2623278" cy="7495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92222" y="5400163"/>
            <a:ext cx="3007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Community </a:t>
            </a:r>
            <a:r>
              <a:rPr lang="ko-KR" altLang="en-US" b="1" dirty="0"/>
              <a:t>다운로드 클릭</a:t>
            </a:r>
          </a:p>
        </p:txBody>
      </p:sp>
    </p:spTree>
    <p:extLst>
      <p:ext uri="{BB962C8B-B14F-4D97-AF65-F5344CB8AC3E}">
        <p14:creationId xmlns:p14="http://schemas.microsoft.com/office/powerpoint/2010/main" val="965953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965" y="1323371"/>
            <a:ext cx="5659783" cy="8534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009272" y="2239994"/>
            <a:ext cx="6029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Pycharm-community-2023.1.2 </a:t>
            </a:r>
            <a:r>
              <a:rPr lang="ko-KR" altLang="en-US" sz="2400" b="1" dirty="0"/>
              <a:t>파일 실행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712869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514475"/>
            <a:ext cx="4876800" cy="38290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775555" y="4811842"/>
            <a:ext cx="794478" cy="4047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142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1528762"/>
            <a:ext cx="4857750" cy="38004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775555" y="4811842"/>
            <a:ext cx="794478" cy="4047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402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887" y="1533525"/>
            <a:ext cx="4848225" cy="37909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775555" y="4811842"/>
            <a:ext cx="794478" cy="4047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879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75" y="1495425"/>
            <a:ext cx="4895850" cy="38671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775555" y="4811842"/>
            <a:ext cx="794478" cy="4047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717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1514475"/>
            <a:ext cx="48387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77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7" y="1528762"/>
            <a:ext cx="4886325" cy="38004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790545" y="4875209"/>
            <a:ext cx="794478" cy="3679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005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304800"/>
            <a:ext cx="7581900" cy="62484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508010" y="3061059"/>
            <a:ext cx="1035294" cy="10834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45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3210" y="2703591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Python </a:t>
            </a:r>
            <a:r>
              <a:rPr lang="ko-KR" altLang="en-US" b="1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2742031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762" y="280987"/>
            <a:ext cx="7610475" cy="62960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580241" y="4372490"/>
            <a:ext cx="4608954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Create a main.py welcome script </a:t>
            </a:r>
            <a:r>
              <a:rPr lang="ko-KR" altLang="en-US" dirty="0"/>
              <a:t>체크해제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012703" y="796038"/>
            <a:ext cx="1987980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Project </a:t>
            </a:r>
            <a:r>
              <a:rPr lang="ko-KR" altLang="en-US" dirty="0"/>
              <a:t>경로 확인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684303" y="1680421"/>
            <a:ext cx="1207510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ko-KR" dirty="0" err="1"/>
              <a:t>venv</a:t>
            </a:r>
            <a:r>
              <a:rPr lang="en-US" altLang="ko-KR" dirty="0"/>
              <a:t> </a:t>
            </a:r>
            <a:r>
              <a:rPr lang="ko-KR" altLang="en-US" dirty="0"/>
              <a:t>경로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9D0146-90E0-F282-2348-ABE6E437825F}"/>
              </a:ext>
            </a:extLst>
          </p:cNvPr>
          <p:cNvSpPr/>
          <p:nvPr/>
        </p:nvSpPr>
        <p:spPr>
          <a:xfrm>
            <a:off x="6787276" y="2352634"/>
            <a:ext cx="1868204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python.exe </a:t>
            </a:r>
            <a:r>
              <a:rPr lang="ko-KR" altLang="en-US" dirty="0"/>
              <a:t>경로</a:t>
            </a:r>
          </a:p>
        </p:txBody>
      </p:sp>
    </p:spTree>
    <p:extLst>
      <p:ext uri="{BB962C8B-B14F-4D97-AF65-F5344CB8AC3E}">
        <p14:creationId xmlns:p14="http://schemas.microsoft.com/office/powerpoint/2010/main" val="1047982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294" y="1155256"/>
            <a:ext cx="9023410" cy="454748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584294" y="1362888"/>
            <a:ext cx="2346438" cy="13090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90597" y="1740456"/>
            <a:ext cx="2182136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ko-KR" dirty="0" err="1"/>
              <a:t>venv</a:t>
            </a:r>
            <a:r>
              <a:rPr lang="en-US" altLang="ko-KR" dirty="0"/>
              <a:t> </a:t>
            </a:r>
            <a:r>
              <a:rPr lang="ko-KR" altLang="en-US" dirty="0" err="1"/>
              <a:t>가상환경폴더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39459" y="5918610"/>
            <a:ext cx="2113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프로젝트 </a:t>
            </a:r>
            <a:r>
              <a:rPr lang="ko-KR" altLang="en-US" b="1" dirty="0" err="1"/>
              <a:t>생성완료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92807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787" y="1166812"/>
            <a:ext cx="6448425" cy="45243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76794" y="5975658"/>
            <a:ext cx="5151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프로젝트 선택 </a:t>
            </a:r>
            <a:r>
              <a:rPr lang="ko-KR" altLang="en-US" b="1" dirty="0" err="1"/>
              <a:t>우클릭</a:t>
            </a:r>
            <a:r>
              <a:rPr lang="ko-KR" altLang="en-US" b="1" dirty="0"/>
              <a:t> </a:t>
            </a:r>
            <a:r>
              <a:rPr lang="en-US" altLang="ko-KR" b="1" dirty="0"/>
              <a:t>&gt;&gt; New &gt;&gt; Python File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62506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961" y="866899"/>
            <a:ext cx="9872990" cy="520399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863515" y="5077423"/>
            <a:ext cx="994183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hello.py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12656" y="6236916"/>
            <a:ext cx="2598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/>
              <a:t>hello.py </a:t>
            </a:r>
            <a:r>
              <a:rPr lang="ko-KR" altLang="en-US" b="1" dirty="0" err="1"/>
              <a:t>엔터</a:t>
            </a:r>
            <a:r>
              <a:rPr lang="en-US" altLang="ko-KR" b="1" dirty="0"/>
              <a:t> </a:t>
            </a:r>
            <a:r>
              <a:rPr lang="ko-KR" altLang="en-US" b="1" dirty="0" err="1"/>
              <a:t>파일생성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08928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1871662"/>
            <a:ext cx="11029950" cy="31146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889580" y="5393767"/>
            <a:ext cx="2909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JetBrains Mono"/>
              </a:rPr>
              <a:t>print('Hello, </a:t>
            </a:r>
            <a:r>
              <a:rPr lang="en-US" altLang="ko-KR" b="1" dirty="0" err="1">
                <a:latin typeface="JetBrains Mono"/>
              </a:rPr>
              <a:t>Pyhon</a:t>
            </a:r>
            <a:r>
              <a:rPr lang="en-US" altLang="ko-KR" b="1" dirty="0">
                <a:latin typeface="JetBrains Mono"/>
              </a:rPr>
              <a:t>!') </a:t>
            </a:r>
            <a:r>
              <a:rPr lang="ko-KR" altLang="en-US" b="1" dirty="0">
                <a:latin typeface="JetBrains Mono"/>
              </a:rPr>
              <a:t>작성</a:t>
            </a:r>
            <a:endParaRPr lang="en-US" altLang="ko-KR" b="1" dirty="0"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850607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437" y="1124680"/>
            <a:ext cx="9439125" cy="460864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642763" y="1124680"/>
            <a:ext cx="356259" cy="2884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236629" y="5868781"/>
            <a:ext cx="221894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재생버튼</a:t>
            </a:r>
            <a:r>
              <a:rPr lang="ko-KR" altLang="en-US" b="1" dirty="0"/>
              <a:t> 클릭</a:t>
            </a:r>
            <a:r>
              <a:rPr lang="en-US" altLang="ko-KR" b="1" dirty="0"/>
              <a:t>! </a:t>
            </a:r>
          </a:p>
          <a:p>
            <a:r>
              <a:rPr lang="en-US" altLang="ko-KR" b="1" dirty="0"/>
              <a:t>or</a:t>
            </a:r>
          </a:p>
          <a:p>
            <a:r>
              <a:rPr lang="en-US" altLang="ko-KR" b="1" dirty="0"/>
              <a:t>Ctrl + Shift + F10 </a:t>
            </a:r>
          </a:p>
        </p:txBody>
      </p:sp>
    </p:spTree>
    <p:extLst>
      <p:ext uri="{BB962C8B-B14F-4D97-AF65-F5344CB8AC3E}">
        <p14:creationId xmlns:p14="http://schemas.microsoft.com/office/powerpoint/2010/main" val="402286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0" y="2795587"/>
            <a:ext cx="6324600" cy="12668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236629" y="427748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실행 완료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97395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460" y="479686"/>
            <a:ext cx="8601075" cy="523156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37949" y="5711254"/>
            <a:ext cx="471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Google python </a:t>
            </a:r>
            <a:r>
              <a:rPr lang="ko-KR" altLang="en-US" b="1" dirty="0"/>
              <a:t>검색 </a:t>
            </a:r>
            <a:r>
              <a:rPr lang="en-US" altLang="ko-KR" b="1" dirty="0"/>
              <a:t> &gt;&gt; python.org </a:t>
            </a:r>
            <a:r>
              <a:rPr lang="ko-KR" altLang="en-US" b="1" dirty="0"/>
              <a:t>접속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687580" y="1813810"/>
            <a:ext cx="5066676" cy="8544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65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335" y="1066800"/>
            <a:ext cx="8315325" cy="47244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687580" y="2158584"/>
            <a:ext cx="1064302" cy="5096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95999" y="3174167"/>
            <a:ext cx="1064302" cy="5096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5" idx="3"/>
            <a:endCxn id="6" idx="1"/>
          </p:cNvCxnSpPr>
          <p:nvPr/>
        </p:nvCxnSpPr>
        <p:spPr>
          <a:xfrm>
            <a:off x="4751882" y="2413417"/>
            <a:ext cx="1344117" cy="10155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361870" y="6002803"/>
            <a:ext cx="3624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/>
              <a:t>파이썬</a:t>
            </a:r>
            <a:r>
              <a:rPr lang="ko-KR" altLang="en-US" b="1" dirty="0"/>
              <a:t> 다운로드</a:t>
            </a:r>
            <a:endParaRPr lang="en-US" altLang="ko-KR" b="1" dirty="0"/>
          </a:p>
          <a:p>
            <a:r>
              <a:rPr lang="en-US" altLang="ko-KR" b="1" dirty="0"/>
              <a:t>Downloads &gt;&gt; Python 3.x </a:t>
            </a:r>
            <a:r>
              <a:rPr lang="ko-KR" altLang="en-US" b="1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78151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4776" t="29810"/>
          <a:stretch/>
        </p:blipFill>
        <p:spPr>
          <a:xfrm>
            <a:off x="2009272" y="1229193"/>
            <a:ext cx="7791313" cy="70367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009272" y="2239994"/>
            <a:ext cx="47409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/>
              <a:t>다운로드 받은 </a:t>
            </a:r>
            <a:r>
              <a:rPr lang="en-US" altLang="ko-KR" sz="2400" b="1" dirty="0"/>
              <a:t>python </a:t>
            </a:r>
            <a:r>
              <a:rPr lang="ko-KR" altLang="en-US" sz="2400" b="1" dirty="0"/>
              <a:t>파일 실행</a:t>
            </a:r>
          </a:p>
        </p:txBody>
      </p:sp>
    </p:spTree>
    <p:extLst>
      <p:ext uri="{BB962C8B-B14F-4D97-AF65-F5344CB8AC3E}">
        <p14:creationId xmlns:p14="http://schemas.microsoft.com/office/powerpoint/2010/main" val="254059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453"/>
          <a:stretch/>
        </p:blipFill>
        <p:spPr>
          <a:xfrm>
            <a:off x="3057993" y="1490662"/>
            <a:ext cx="6166969" cy="3876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직사각형 4"/>
          <p:cNvSpPr/>
          <p:nvPr/>
        </p:nvSpPr>
        <p:spPr>
          <a:xfrm>
            <a:off x="4659441" y="2845091"/>
            <a:ext cx="3977931" cy="8990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59442" y="4967315"/>
            <a:ext cx="287312" cy="2768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75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633" t="802" r="1866"/>
          <a:stretch/>
        </p:blipFill>
        <p:spPr>
          <a:xfrm>
            <a:off x="2976562" y="1490662"/>
            <a:ext cx="6236454" cy="3857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76734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1869"/>
          <a:stretch/>
        </p:blipFill>
        <p:spPr>
          <a:xfrm>
            <a:off x="2981325" y="1509713"/>
            <a:ext cx="6229350" cy="37668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직사각형 5"/>
          <p:cNvSpPr/>
          <p:nvPr/>
        </p:nvSpPr>
        <p:spPr>
          <a:xfrm>
            <a:off x="3262859" y="5717710"/>
            <a:ext cx="56662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설치 완료</a:t>
            </a:r>
          </a:p>
        </p:txBody>
      </p:sp>
    </p:spTree>
    <p:extLst>
      <p:ext uri="{BB962C8B-B14F-4D97-AF65-F5344CB8AC3E}">
        <p14:creationId xmlns:p14="http://schemas.microsoft.com/office/powerpoint/2010/main" val="295192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3210" y="2703591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 err="1"/>
              <a:t>Pycharm</a:t>
            </a:r>
            <a:r>
              <a:rPr lang="en-US" altLang="ko-KR" b="1" dirty="0"/>
              <a:t> </a:t>
            </a:r>
            <a:r>
              <a:rPr lang="ko-KR" altLang="en-US" b="1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1288782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233</TotalTime>
  <Words>111</Words>
  <Application>Microsoft Office PowerPoint</Application>
  <PresentationFormat>와이드스크린</PresentationFormat>
  <Paragraphs>40</Paragraphs>
  <Slides>26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JetBrains Mono</vt:lpstr>
      <vt:lpstr>맑은 고딕</vt:lpstr>
      <vt:lpstr>Arial</vt:lpstr>
      <vt:lpstr>Office 테마</vt:lpstr>
      <vt:lpstr>PowerPoint 프레젠테이션</vt:lpstr>
      <vt:lpstr>Python 설치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Pycharm 설치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zahir7@outlook.kr</dc:creator>
  <cp:lastModifiedBy>태호 김</cp:lastModifiedBy>
  <cp:revision>21</cp:revision>
  <dcterms:created xsi:type="dcterms:W3CDTF">2023-01-10T16:13:44Z</dcterms:created>
  <dcterms:modified xsi:type="dcterms:W3CDTF">2023-08-25T15:45:17Z</dcterms:modified>
</cp:coreProperties>
</file>