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e1d8932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e1d8932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e1d89321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e1d89321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e1d8932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e1d8932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e1d8932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e1d8932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e1d8932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e1d8932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e1d8932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e1d8932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e1d8932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e1d8932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e1d8932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e1d8932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e1d8932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e1d8932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e1d89321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e1d8932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e1d893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e1d893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e1d8932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e1d8932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e1d8932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e1d8932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e1d8932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e1d8932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e1d89321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e1d89321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e1d89321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e1d89321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e1d8932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e1d8932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e1d89321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e1d89321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e1d8932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e1d8932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e1d8932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e1d8932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1d8932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1d8932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1d8932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1d8932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e1d8932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e1d8932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e1d8932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e1d8932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ES6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“фишки” ES6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303800" y="598575"/>
            <a:ext cx="7030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Деструктуризация нескольких возвращаемых значений</a:t>
            </a:r>
            <a:endParaRPr sz="14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303800" y="1096625"/>
            <a:ext cx="70305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050">
              <a:solidFill>
                <a:srgbClr val="000000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margin()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top=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bottom=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top: top, bottom: bottom 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data = margin();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data.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bottom = data.bottom;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bottom);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1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303800" y="598575"/>
            <a:ext cx="703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Деструктуризация нескольких возвращаемых значений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303800" y="1075400"/>
            <a:ext cx="70305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margin()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const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top=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bottom=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top, bottom 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bottom } = margin();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bottom);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1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303800" y="598575"/>
            <a:ext cx="7030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Деструктуризация и сопоставление параметров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303800" y="1178425"/>
            <a:ext cx="70305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user = {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'Adrian'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'Mejia'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({ firstName, lastName })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${firstName}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${lastName}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.log(getFullName(user));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303800" y="669025"/>
            <a:ext cx="70305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settings()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 display: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}, keyboard: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'querty'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 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var tmp = settings();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displayColor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tmp.display.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var keyboardLayout = tmp.keyboard.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displayColor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keyboardLayout);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303800" y="806550"/>
            <a:ext cx="70305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settings()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{ display: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}, keyboard: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'querty'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 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{ display: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displayColor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}, keyboard: {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: keyboardLayout }} = settings();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displayColor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keyboardLayout);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red querty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Классы и объекты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ECMAScript 6 мы перешли от “функций-конструкторов” к “классам” 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Каждый объект в JavaScript имеет прототип, который является другим объектом. Все объекты в JavaScript наследуют методы и свойства от своего прототипа.</a:t>
            </a:r>
            <a:endParaRPr sz="1200">
              <a:solidFill>
                <a:srgbClr val="FFFFFF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ES5 объектно-ориентированное программирование достигалось с помощью функций-конструкторов. Они создавали объекты следующим образом: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1303800" y="1202750"/>
            <a:ext cx="70305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Animal = 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MyConstructor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(name)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.name = name;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MyConstructor.prototype.speak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speak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.name +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 makes a noise.'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MyConstructor;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animal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Animal(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'animal'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animal.speak();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animal makes a noise.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1303800" y="322350"/>
            <a:ext cx="70305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ES6 можно сделать то же самое с меньшим кодом и с использованием ключевых слов </a:t>
            </a:r>
            <a:r>
              <a:rPr b="0"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construсtor</a:t>
            </a: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303800" y="881275"/>
            <a:ext cx="70305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(name)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.name = name;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speak()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.name +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 makes a noise.'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animal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Animal(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'animal'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animal.speak();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animal makes a noise.</a:t>
            </a:r>
            <a:endParaRPr i="1" sz="1050">
              <a:solidFill>
                <a:srgbClr val="A0A1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0A1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Наследование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1303800" y="1227950"/>
            <a:ext cx="70305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000000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Lion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speak()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.speak();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.name + ' roars ');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lion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Lion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'Simb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a');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lion.speak();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Simba makes a noise.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Simba roars.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1303800" y="1327000"/>
            <a:ext cx="70305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_this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need to hold a reference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'.btn'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(event)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_this.sendData();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 outer this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'.input'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).on(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'change'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(event)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.sendData();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 outer this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}.bind(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bind to outer 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Block scope variables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ES6 мы перешли от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 не так с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Проблема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том, что переменная "протекает" в другие блоки кода, такие как циклы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или блоки условий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this will reference the outer one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'.btn'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(event) =&gt;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.sendData());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implicit returns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ids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291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288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984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messages = ids.map(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value =&gt;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`ID is 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${value}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For…of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for ...of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element of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(element);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Параметры по умолчанию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1303800" y="1379625"/>
            <a:ext cx="70305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(x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isFlag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console.log(x,y, isFlag);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//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//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//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() //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Rest-параметры</a:t>
            </a:r>
            <a:endParaRPr b="0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(format, ...params)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console.log(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'params: 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params);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console.log(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'format: 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format);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'%s %d %.2f'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'adrian'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321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Math.PI);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1303800" y="403275"/>
            <a:ext cx="37761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array1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array2 = [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array3 = [</a:t>
            </a:r>
            <a:r>
              <a:rPr lang="ru" sz="10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.log(array1.concat(array2, array3));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5009075" y="548600"/>
            <a:ext cx="39975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array1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array2 = [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const array3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...array1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...array2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...array3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HW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970575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что добавлено в ES6 для массивов, и написать в коде использование всех новых методов массива.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Создать класс Transport у которого есть методы activate, deactivate, move, getStatus, атрибут isActive.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подклассы car, bus, plain с атрибутом seatPlaces, moveSpeed с дефолтным количеством для каждого из классов.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 подклассы Toyota, Setra, Boeing с атрибутом model, hp и методом accelerate.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bonus: сделать возможным создание из браузера(html), введя в инпуты значения.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03800" y="799475"/>
            <a:ext cx="70305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'outer'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test(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9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'inner'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" sz="9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scope whole function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9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x; </a:t>
            </a:r>
            <a:r>
              <a:rPr i="1" lang="ru" sz="9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gets redefined on line 4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ru" sz="90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9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 </a:t>
            </a:r>
            <a:endParaRPr sz="9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ru" sz="900">
                <a:solidFill>
                  <a:srgbClr val="0184B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9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9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inner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54275" y="485700"/>
            <a:ext cx="70305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let x =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'outer'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test(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let x =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'inner'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x; // gets result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expected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//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 //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endParaRPr sz="10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626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 Literals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first =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'Adrian'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last =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'Mejia'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`Your name is 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${first}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${last}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.`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Multi-line strings</a:t>
            </a:r>
            <a:endParaRPr b="0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303800" y="124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 = `&lt;li *ngFor=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"let todo of todos"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[ngClass]=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"{completed: todo.isDone}"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&lt;div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"view"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&lt;input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"toggle"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"todo.isDone"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&lt;label&gt;&lt;/label&gt;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&lt;button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"destroy"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&gt;&lt;/button&gt;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&lt;input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&lt;/li&gt;`;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console.log(template);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Destructuring Assignment</a:t>
            </a:r>
            <a:endParaRPr b="0"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332100" y="1367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first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third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console.log(first, third);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1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 же самое: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360400" y="1300950"/>
            <a:ext cx="70305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[first, ,third] =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(first, third);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1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303800" y="598575"/>
            <a:ext cx="7030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Обмен значениями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03800" y="1018800"/>
            <a:ext cx="35355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ES5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tmp = a;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b = tmp;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.log(a, b); </a:t>
            </a:r>
            <a:r>
              <a:rPr i="1" lang="ru" sz="105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// 2 1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993675" y="1018800"/>
            <a:ext cx="35355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ES6</a:t>
            </a:r>
            <a:endParaRPr b="1"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let a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let b =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console.log(a, b); //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