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f60a374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f60a374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f60a374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f60a374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f8f16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f8f16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f60a374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df60a374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f60a374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df60a374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f60a374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f60a374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f60a374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f60a374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f60a374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f60a374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f60a374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f60a374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df60a374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df60a374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f60a374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f60a374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040905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040905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f60a374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f60a37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f60a374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f60a37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f60a374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f60a374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f60a374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f60a374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f60a374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f60a374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f60a374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f60a374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f60a374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f60a374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lcoded.com/posts/angular-beginners-guid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lcoded.com/posts/angular-fundamentals-rout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tanit.com/web/typescript/" TargetMode="External"/><Relationship Id="rId4" Type="http://schemas.openxmlformats.org/officeDocument/2006/relationships/hyperlink" Target="https://github.com/angular/angula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FFFFFF"/>
                </a:solidFill>
              </a:rPr>
              <a:t>Angular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Angular — это платформа для разработки мобильных и десктопных веб-приложений.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highlight>
                  <a:srgbClr val="1A2335"/>
                </a:highlight>
              </a:rPr>
              <a:t>example.component.ts</a:t>
            </a:r>
            <a:endParaRPr sz="3000"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297500" y="1277475"/>
            <a:ext cx="7038900" cy="358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C97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Component 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C97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22A2C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400">
                <a:solidFill>
                  <a:srgbClr val="667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22A2C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'app-example'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templateUrl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22A2C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'./example.component.html'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styleUrls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22A2C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'./example.component.css'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00">
              <a:solidFill>
                <a:srgbClr val="102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C97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C97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 u="sng">
                <a:solidFill>
                  <a:srgbClr val="C949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ExampleComponent</a:t>
            </a:r>
            <a:r>
              <a:rPr lang="ru" sz="14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>
              <a:solidFill>
                <a:srgbClr val="5E66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Tutorial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https://malcoded.com/posts/angular-beginners-guide/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HW1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Написать компоненту которая при клике на нее будет рандомно передвигаться по экрану (анимированно), и в родительской компоненте выводите в алерт(или просто на странице) координаты элемента.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FFFFFF"/>
                </a:solidFill>
              </a:rPr>
              <a:t>The Angular Router Module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ru" sz="1100">
                <a:solidFill>
                  <a:srgbClr val="FFFFFF"/>
                </a:solidFill>
                <a:highlight>
                  <a:srgbClr val="1A2335"/>
                </a:highlight>
                <a:latin typeface="Roboto"/>
                <a:ea typeface="Roboto"/>
                <a:cs typeface="Roboto"/>
                <a:sym typeface="Roboto"/>
              </a:rPr>
              <a:t>app.module.ts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imports: [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RouterModule,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highlight>
                  <a:srgbClr val="1A2335"/>
                </a:highlight>
              </a:rPr>
              <a:t>app.routing.ts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BB52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@NgModule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imports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[RouterModule.</a:t>
            </a:r>
            <a:r>
              <a:rPr i="1" lang="ru" sz="1100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forRoot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(routes)]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exports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[RouterModule]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providers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[]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export class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AppRoutingModule 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AC973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routes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Routes </a:t>
            </a:r>
            <a:r>
              <a:rPr lang="ru" sz="2000">
                <a:solidFill>
                  <a:srgbClr val="C76B2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200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redirectTo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pathMatch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00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component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SampleComponent </a:t>
            </a: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00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rgbClr val="5E66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Children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1297500" y="916650"/>
            <a:ext cx="7038900" cy="4053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AC973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routes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Routes </a:t>
            </a:r>
            <a:r>
              <a:rPr lang="ru" sz="1150">
                <a:solidFill>
                  <a:srgbClr val="C76B2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redirectTo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pathMatch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  path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  component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SampleComponent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  children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22A2C9"/>
                </a:solidFill>
                <a:latin typeface="Courier New"/>
                <a:ea typeface="Courier New"/>
                <a:cs typeface="Courier New"/>
                <a:sym typeface="Courier New"/>
              </a:rPr>
              <a:t>'child'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component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SampleComponent2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02C3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102C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5E6687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50">
              <a:solidFill>
                <a:srgbClr val="5E66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48575" y="1567550"/>
            <a:ext cx="881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marR="30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ru" sz="20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r>
              <a:rPr lang="ru" sz="20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000">
                <a:solidFill>
                  <a:srgbClr val="22A2C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'article/:id'</a:t>
            </a:r>
            <a:r>
              <a:rPr lang="ru" sz="20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20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component</a:t>
            </a:r>
            <a:r>
              <a:rPr lang="ru" sz="20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2000">
                <a:solidFill>
                  <a:srgbClr val="102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ArticleComponent</a:t>
            </a:r>
            <a:r>
              <a:rPr lang="ru" sz="2000">
                <a:solidFill>
                  <a:srgbClr val="5E66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2000">
              <a:solidFill>
                <a:srgbClr val="5E66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Importing routes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297500" y="852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{ routing } from './routing';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bootstrap: [App],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App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routing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https://malcoded.com/posts/angular-fundamentals-routing/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Брэд Грин (Brad Green, Angular Platform Engineering Director at Google): "Под платформой я подразумеваю то, что мы создали структуру поддерживаемую набором огромного количества библиотек, инструментов и сервисов, которые создают полную и масштабируемую инфраструктуру для разработки".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hw for routing and auth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Дописать как минимум 4 страницы, с переходами между каждыми(после авторизации). Написать нормальный header и footer. В хидере должен быть logout, в footer ссылки на каждую страницу.(Красивая верстка приветствуется)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Одна из страниц должна быть страницей профиля с фотографией и информацией о юзере.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После успешной авторизации данные должны храниться в localstorage, и данные при обновлении страницы браться оттуда, и при logout удаляться.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bonus: привязать авторизацию через firebase(или другую базу?)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Angular представляет фреймворк от компании Google для создания клиентских приложений. Прежде всего он нацелен на разработку SPA-решений (Single Page Application), то есть одностраничных приложений. В этом плане Angular является наследником другого фреймворка AngularJS. В то же время Angular это не новая версия AngularJS, а принципиально новый фреймворк.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247975" y="520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Одной из ключевых особенностей Angular является то, что он использует в качестве языка программирования TypeScript. Поэтому перед началом работы рекомендуется ознакомиться с основами данного языка, про которые можно прочитать </a:t>
            </a:r>
            <a:r>
              <a:rPr lang="ru" sz="14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здесь</a:t>
            </a: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Но мы не ограничены языком TypeScript. При желании можем писать приложения на Angular с помощью таких языков как Dart или JavaScript. Однако TypeScript все таки является основным языком для Angular.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Последняя версия Angular - Angular 9 вышла в феврале 2020 года. Официальный репозиторий фреймворка на гитхабе: </a:t>
            </a:r>
            <a:r>
              <a:rPr lang="ru" sz="14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https://github.com/angular/angular</a:t>
            </a: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Там вы можете найти сами исходные файлы, а также некоторую дополнительную информацию.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Getting Started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begin, make sure your development environment includes Node.js and an npm package manager.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Clr>
                <a:srgbClr val="17FF0B"/>
              </a:buClr>
              <a:buSzPts val="1400"/>
              <a:buFont typeface="Courier New"/>
              <a:buAutoNum type="arabicPeriod"/>
            </a:pPr>
            <a:r>
              <a:rPr lang="ru" sz="1400">
                <a:solidFill>
                  <a:srgbClr val="17FF0B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-g @angular/cli</a:t>
            </a:r>
            <a:endParaRPr sz="1400">
              <a:solidFill>
                <a:srgbClr val="17FF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17FF0B"/>
                </a:solidFill>
                <a:latin typeface="Courier New"/>
                <a:ea typeface="Courier New"/>
                <a:cs typeface="Courier New"/>
                <a:sym typeface="Courier New"/>
              </a:rPr>
              <a:t>ng new my-app</a:t>
            </a:r>
            <a:endParaRPr sz="1400">
              <a:solidFill>
                <a:srgbClr val="17FF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17FF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Run the application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Angular CLI includes a server, so that you can easily build and serve your app locally.</a:t>
            </a:r>
            <a:endParaRPr sz="1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boto"/>
              <a:buAutoNum type="arabicPeriod"/>
            </a:pPr>
            <a:r>
              <a:rPr lang="ru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 to the workspace folder (</a:t>
            </a:r>
            <a:r>
              <a:rPr lang="ru" sz="9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my-app</a:t>
            </a:r>
            <a:r>
              <a:rPr lang="ru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0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Roboto"/>
              <a:buAutoNum type="arabicPeriod"/>
            </a:pPr>
            <a:r>
              <a:rPr lang="ru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Launch the server by using the CLI command </a:t>
            </a:r>
            <a:r>
              <a:rPr lang="ru" sz="9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 serve</a:t>
            </a:r>
            <a:r>
              <a:rPr lang="ru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with the </a:t>
            </a:r>
            <a:r>
              <a:rPr lang="ru" sz="9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--open</a:t>
            </a:r>
            <a:r>
              <a:rPr lang="ru" sz="1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option.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17FF0B"/>
                </a:solidFill>
                <a:highlight>
                  <a:srgbClr val="444444"/>
                </a:highlight>
                <a:latin typeface="Courier New"/>
                <a:ea typeface="Courier New"/>
                <a:cs typeface="Courier New"/>
                <a:sym typeface="Courier New"/>
              </a:rPr>
              <a:t>cd my-app</a:t>
            </a:r>
            <a:endParaRPr sz="950">
              <a:solidFill>
                <a:srgbClr val="17FF0B"/>
              </a:solidFill>
              <a:highlight>
                <a:srgbClr val="4444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2860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17FF0B"/>
                </a:solidFill>
                <a:highlight>
                  <a:srgbClr val="444444"/>
                </a:highlight>
                <a:latin typeface="Courier New"/>
                <a:ea typeface="Courier New"/>
                <a:cs typeface="Courier New"/>
                <a:sym typeface="Courier New"/>
              </a:rPr>
              <a:t>ng serve --open</a:t>
            </a:r>
            <a:endParaRPr sz="950">
              <a:solidFill>
                <a:srgbClr val="17FF0B"/>
              </a:solidFill>
              <a:highlight>
                <a:srgbClr val="4444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ru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ng serve</a:t>
            </a:r>
            <a:r>
              <a:rPr lang="ru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command launches the server, watches your files, and rebuilds the app as you make changes to those files.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ru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--open</a:t>
            </a:r>
            <a:r>
              <a:rPr lang="ru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(or just </a:t>
            </a:r>
            <a:r>
              <a:rPr lang="ru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ru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option automatically opens your browser to </a:t>
            </a:r>
            <a:r>
              <a:rPr lang="ru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http://localhost:4200/</a:t>
            </a:r>
            <a:r>
              <a:rPr lang="ru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Angular’s building-blocks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8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Component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Directive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Pipe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Guard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Enum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FFFFFF"/>
                </a:solidFill>
              </a:rPr>
              <a:t>All these structures can be generated using the ng generate (ng g in short) command.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marR="30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7FF0B"/>
                </a:solidFill>
                <a:latin typeface="Courier New"/>
                <a:ea typeface="Courier New"/>
                <a:cs typeface="Courier New"/>
                <a:sym typeface="Courier New"/>
              </a:rPr>
              <a:t>ng g module new-module</a:t>
            </a:r>
            <a:endParaRPr sz="1800">
              <a:solidFill>
                <a:srgbClr val="17FF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0" marR="30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7FF0B"/>
                </a:solidFill>
                <a:latin typeface="Courier New"/>
                <a:ea typeface="Courier New"/>
                <a:cs typeface="Courier New"/>
                <a:sym typeface="Courier New"/>
              </a:rPr>
              <a:t>ng g component my-new-component</a:t>
            </a:r>
            <a:endParaRPr sz="1800">
              <a:solidFill>
                <a:srgbClr val="17FF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17FF0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50253" t="0"/>
          <a:stretch/>
        </p:blipFill>
        <p:spPr>
          <a:xfrm>
            <a:off x="1297500" y="393750"/>
            <a:ext cx="7029726" cy="46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