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ocalhost:8080/search?value=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dobidugi/Mini-shoppingmall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사이트 제작 보고서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사이트 제작 보고서</a:t>
            </a:r>
          </a:p>
        </p:txBody>
      </p:sp>
      <p:sp>
        <p:nvSpPr>
          <p:cNvPr id="152" name="JSP 기말 과제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JSP 기말 과제</a:t>
            </a:r>
          </a:p>
        </p:txBody>
      </p:sp>
      <p:sp>
        <p:nvSpPr>
          <p:cNvPr id="153" name="이름 : 이유태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784225">
              <a:defRPr b="1" sz="3420"/>
            </a:lvl1pPr>
          </a:lstStyle>
          <a:p>
            <a:pPr/>
            <a:r>
              <a:t>이름 : 이유태</a:t>
            </a:r>
          </a:p>
        </p:txBody>
      </p:sp>
      <p:sp>
        <p:nvSpPr>
          <p:cNvPr id="154" name="학번 : 201607082"/>
          <p:cNvSpPr txBox="1"/>
          <p:nvPr/>
        </p:nvSpPr>
        <p:spPr>
          <a:xfrm>
            <a:off x="1206499" y="12469058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784225">
              <a:defRPr b="1" sz="3420"/>
            </a:lvl1pPr>
          </a:lstStyle>
          <a:p>
            <a:pPr/>
            <a:r>
              <a:t>학번 : 201607082</a:t>
            </a:r>
          </a:p>
        </p:txBody>
      </p:sp>
      <p:sp>
        <p:nvSpPr>
          <p:cNvPr id="155" name="담당교수 : 장인주"/>
          <p:cNvSpPr txBox="1"/>
          <p:nvPr/>
        </p:nvSpPr>
        <p:spPr>
          <a:xfrm>
            <a:off x="1206499" y="11223510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784225">
              <a:defRPr b="1" sz="3420"/>
            </a:lvl1pPr>
          </a:lstStyle>
          <a:p>
            <a:pPr/>
            <a:r>
              <a:t>담당교수 : 장인주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205" name="http://localhost:8080/findp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http://localhost:8080/findpw</a:t>
            </a:r>
          </a:p>
        </p:txBody>
      </p:sp>
      <p:sp>
        <p:nvSpPr>
          <p:cNvPr id="206" name="이름, 아이디, 연락처를 이용하여 비밀번호를 초기화 할수있습니다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이름, 아이디, 연락처를 이용하여 비밀번호를 초기화 할수있습니다.</a:t>
            </a:r>
          </a:p>
        </p:txBody>
      </p:sp>
      <p:grpSp>
        <p:nvGrpSpPr>
          <p:cNvPr id="209" name="그룹"/>
          <p:cNvGrpSpPr/>
          <p:nvPr/>
        </p:nvGrpSpPr>
        <p:grpSpPr>
          <a:xfrm>
            <a:off x="1451388" y="7031342"/>
            <a:ext cx="10384654" cy="4796043"/>
            <a:chOff x="0" y="0"/>
            <a:chExt cx="10384652" cy="4796041"/>
          </a:xfrm>
        </p:grpSpPr>
        <p:pic>
          <p:nvPicPr>
            <p:cNvPr id="207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384653" cy="42245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Caption"/>
            <p:cNvSpPr/>
            <p:nvPr/>
          </p:nvSpPr>
          <p:spPr>
            <a:xfrm>
              <a:off x="0" y="4326141"/>
              <a:ext cx="10384653" cy="4699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기본페이지</a:t>
              </a:r>
            </a:p>
          </p:txBody>
        </p:sp>
      </p:grpSp>
      <p:grpSp>
        <p:nvGrpSpPr>
          <p:cNvPr id="212" name="그룹"/>
          <p:cNvGrpSpPr/>
          <p:nvPr/>
        </p:nvGrpSpPr>
        <p:grpSpPr>
          <a:xfrm>
            <a:off x="12639469" y="6119433"/>
            <a:ext cx="9091955" cy="6637847"/>
            <a:chOff x="0" y="0"/>
            <a:chExt cx="9091954" cy="6637845"/>
          </a:xfrm>
        </p:grpSpPr>
        <p:pic>
          <p:nvPicPr>
            <p:cNvPr id="210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091955" cy="60483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Caption"/>
            <p:cNvSpPr/>
            <p:nvPr/>
          </p:nvSpPr>
          <p:spPr>
            <a:xfrm>
              <a:off x="0" y="6149961"/>
              <a:ext cx="9091955" cy="4878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정보가 일치하면 비밀번호 초기화가능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215" name="http://localhost:8080/search?value={keyword}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25500">
              <a:defRPr sz="5500"/>
            </a:pPr>
            <a:r>
              <a:rPr u="sng">
                <a:hlinkClick r:id="rId2" invalidUrl="" action="" tgtFrame="" tooltip="" history="1" highlightClick="0" endSnd="0"/>
              </a:rPr>
              <a:t>http://localhost:8080/search?value=</a:t>
            </a:r>
            <a:r>
              <a:t>{keyword}</a:t>
            </a:r>
          </a:p>
        </p:txBody>
      </p:sp>
      <p:sp>
        <p:nvSpPr>
          <p:cNvPr id="216" name="검색창바에서 상품을 검색할수있습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검색창바에서 상품을 검색할수있습니다.</a:t>
            </a:r>
          </a:p>
          <a:p>
            <a:pPr/>
            <a:r>
              <a:t>키워드가 포함된 상품들을 가져옵니다. ( sql like %keyword% )</a:t>
            </a:r>
          </a:p>
          <a:p>
            <a:pPr/>
            <a:r>
              <a:t>상품은 브라우저 크기에 알맞게 배치됩니다.</a:t>
            </a:r>
          </a:p>
        </p:txBody>
      </p:sp>
      <p:pic>
        <p:nvPicPr>
          <p:cNvPr id="21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6229" y="8380035"/>
            <a:ext cx="11595877" cy="42353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그룹"/>
          <p:cNvGrpSpPr/>
          <p:nvPr/>
        </p:nvGrpSpPr>
        <p:grpSpPr>
          <a:xfrm>
            <a:off x="13007578" y="8353809"/>
            <a:ext cx="11234527" cy="2930256"/>
            <a:chOff x="0" y="0"/>
            <a:chExt cx="11234525" cy="2930254"/>
          </a:xfrm>
        </p:grpSpPr>
        <p:pic>
          <p:nvPicPr>
            <p:cNvPr id="218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234527" cy="23407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Caption"/>
            <p:cNvSpPr/>
            <p:nvPr/>
          </p:nvSpPr>
          <p:spPr>
            <a:xfrm>
              <a:off x="0" y="2442370"/>
              <a:ext cx="11234527" cy="4878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상품을 찾지 못했을때.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223" name="바로구매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바로구매</a:t>
            </a:r>
          </a:p>
        </p:txBody>
      </p:sp>
      <p:sp>
        <p:nvSpPr>
          <p:cNvPr id="224" name="상품의 바로 구매 버튼을 클릭시 상품을 바로구매 할수있습니다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상품의 바로 구매 버튼을 클릭시 상품을 바로구매 할수있습니다.</a:t>
            </a:r>
          </a:p>
        </p:txBody>
      </p:sp>
      <p:grpSp>
        <p:nvGrpSpPr>
          <p:cNvPr id="227" name="그룹"/>
          <p:cNvGrpSpPr/>
          <p:nvPr/>
        </p:nvGrpSpPr>
        <p:grpSpPr>
          <a:xfrm>
            <a:off x="1371662" y="5663032"/>
            <a:ext cx="13363084" cy="3764872"/>
            <a:chOff x="0" y="0"/>
            <a:chExt cx="13363083" cy="3764870"/>
          </a:xfrm>
        </p:grpSpPr>
        <p:pic>
          <p:nvPicPr>
            <p:cNvPr id="225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363084" cy="3175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Caption"/>
            <p:cNvSpPr/>
            <p:nvPr/>
          </p:nvSpPr>
          <p:spPr>
            <a:xfrm>
              <a:off x="0" y="3276986"/>
              <a:ext cx="13363084" cy="4878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잔액이 부족할시</a:t>
              </a:r>
            </a:p>
          </p:txBody>
        </p:sp>
      </p:grpSp>
      <p:grpSp>
        <p:nvGrpSpPr>
          <p:cNvPr id="230" name="그룹"/>
          <p:cNvGrpSpPr/>
          <p:nvPr/>
        </p:nvGrpSpPr>
        <p:grpSpPr>
          <a:xfrm>
            <a:off x="1308630" y="9598021"/>
            <a:ext cx="15946529" cy="2616163"/>
            <a:chOff x="0" y="0"/>
            <a:chExt cx="15946527" cy="2616161"/>
          </a:xfrm>
        </p:grpSpPr>
        <p:pic>
          <p:nvPicPr>
            <p:cNvPr id="228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946528" cy="20266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Caption"/>
            <p:cNvSpPr/>
            <p:nvPr/>
          </p:nvSpPr>
          <p:spPr>
            <a:xfrm>
              <a:off x="0" y="2128277"/>
              <a:ext cx="15946528" cy="4878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구매를 성공했을시.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233" name="장바구니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장바구니</a:t>
            </a:r>
          </a:p>
        </p:txBody>
      </p:sp>
      <p:sp>
        <p:nvSpPr>
          <p:cNvPr id="234" name="상품에 있는 장바구니 버튼을 클릭시 상품이 장바구니에 담깁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상품에 있는 장바구니 버튼을 클릭시 상품이 장바구니에 담깁니다.</a:t>
            </a:r>
          </a:p>
          <a:p>
            <a:pPr/>
            <a:r>
              <a:t>장바구니에 담겼을시 상단에 장바구니 아이콘 카운터가 업데이트 됩니다.</a:t>
            </a:r>
          </a:p>
        </p:txBody>
      </p:sp>
      <p:pic>
        <p:nvPicPr>
          <p:cNvPr id="23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1531" y="6783608"/>
            <a:ext cx="4102101" cy="618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68773" y="6721190"/>
            <a:ext cx="5974114" cy="6309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239" name="장바구니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장바구니</a:t>
            </a:r>
          </a:p>
        </p:txBody>
      </p:sp>
      <p:sp>
        <p:nvSpPr>
          <p:cNvPr id="240" name="장바구니 아이콘을 클릭하면 담아둔 상품을 볼수있습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장바구니 아이콘을 클릭하면 담아둔 상품을 볼수있습니다.</a:t>
            </a:r>
          </a:p>
          <a:p>
            <a:pPr/>
            <a:r>
              <a:t>X버튼을 이용하여 담아둔 아이템을 삭제할수 있습니다.</a:t>
            </a:r>
          </a:p>
          <a:p>
            <a:pPr/>
            <a:r>
              <a:t>상품 구매에 성공시 장바구니가 비워집니다.</a:t>
            </a:r>
          </a:p>
        </p:txBody>
      </p:sp>
      <p:pic>
        <p:nvPicPr>
          <p:cNvPr id="24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3030" y="7879964"/>
            <a:ext cx="9528022" cy="48657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4" name="그룹"/>
          <p:cNvGrpSpPr/>
          <p:nvPr/>
        </p:nvGrpSpPr>
        <p:grpSpPr>
          <a:xfrm>
            <a:off x="11230777" y="7829405"/>
            <a:ext cx="11009641" cy="5195628"/>
            <a:chOff x="0" y="0"/>
            <a:chExt cx="11009639" cy="5195627"/>
          </a:xfrm>
        </p:grpSpPr>
        <p:pic>
          <p:nvPicPr>
            <p:cNvPr id="242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009640" cy="4606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Caption"/>
            <p:cNvSpPr/>
            <p:nvPr/>
          </p:nvSpPr>
          <p:spPr>
            <a:xfrm>
              <a:off x="0" y="4707742"/>
              <a:ext cx="11009640" cy="48788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강아지 장난감을 삭제하였음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247" name="http://localhost:8080/myinf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http://localhost:8080/myinfo</a:t>
            </a:r>
          </a:p>
        </p:txBody>
      </p:sp>
      <p:sp>
        <p:nvSpPr>
          <p:cNvPr id="248" name="내정보 탭에서는 개인정보 수정 및 주문내역을 조회 할수있습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내정보 탭에서는 개인정보 수정 및 주문내역을 조회 할수있습니다.</a:t>
            </a:r>
          </a:p>
          <a:p>
            <a:pPr/>
            <a:r>
              <a:t>비로그인 유저가 클릭시 로그인페이지로 이동합니다.</a:t>
            </a:r>
          </a:p>
          <a:p>
            <a:pPr/>
            <a:r>
              <a:t>주문 내역은 최신 주문순이 가장 상위에 노출됩니다.</a:t>
            </a:r>
          </a:p>
          <a:p>
            <a:pPr/>
            <a:r>
              <a:t>아이디, 이름, 보유금액은 수정할수없습니다.</a:t>
            </a:r>
          </a:p>
        </p:txBody>
      </p:sp>
      <p:pic>
        <p:nvPicPr>
          <p:cNvPr id="24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5544" y="5095777"/>
            <a:ext cx="6476133" cy="8503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252" name="슬라이더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슬라이더</a:t>
            </a:r>
          </a:p>
        </p:txBody>
      </p:sp>
      <p:sp>
        <p:nvSpPr>
          <p:cNvPr id="253" name="슬라이더는 라이브러리없이 직접 구현하였습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슬라이더는 라이브러리없이 직접 구현하였습니다.</a:t>
            </a:r>
          </a:p>
          <a:p>
            <a:pPr/>
            <a:r>
              <a:t>슬라이더는 아래 네모 버튼을 클릭하여 이동할수있습니다.</a:t>
            </a:r>
          </a:p>
          <a:p>
            <a:pPr/>
            <a:r>
              <a:t>클릭하지 않아도 설정된 초마다 전환됩니다.</a:t>
            </a:r>
          </a:p>
          <a:p>
            <a:pPr/>
            <a:r>
              <a:t>Web/main/js/NoticeSlider.js 에서 StartAutoSlider함수 안에서 수정할수있습니다.</a:t>
            </a:r>
          </a:p>
        </p:txBody>
      </p:sp>
      <p:pic>
        <p:nvPicPr>
          <p:cNvPr id="25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7552" y="9293929"/>
            <a:ext cx="5041901" cy="403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8412" y="9310409"/>
            <a:ext cx="6362701" cy="341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t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Etc</a:t>
            </a:r>
          </a:p>
        </p:txBody>
      </p:sp>
      <p:sp>
        <p:nvSpPr>
          <p:cNvPr id="258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https://github.com/dobidugi/Mini-shoppingm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https://github.com/dobidugi/Mini-shoppingmall</a:t>
            </a:r>
          </a:p>
          <a:p>
            <a:pPr/>
            <a:r>
              <a:t>위 깃허브에서 커밋로그 및 파일들을 확인할수있습니다.</a:t>
            </a:r>
          </a:p>
          <a:p>
            <a:pPr/>
            <a:r>
              <a:t>깃허브 리드미는 추후에 업데이트 하겠습니다.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감사합니다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감사합니다.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목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목차</a:t>
            </a:r>
          </a:p>
        </p:txBody>
      </p:sp>
      <p:sp>
        <p:nvSpPr>
          <p:cNvPr id="158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사이트 실행전 주의사항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사이트 실행전 주의사항</a:t>
            </a:r>
          </a:p>
          <a:p>
            <a:pPr/>
            <a:r>
              <a:t>에러 메세지 수정</a:t>
            </a:r>
          </a:p>
          <a:p>
            <a:pPr/>
            <a:r>
              <a:t>사이트 기능 소개</a:t>
            </a:r>
          </a:p>
          <a:p>
            <a:pPr/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사이트 실행전 주의사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실행전 주의사항</a:t>
            </a:r>
          </a:p>
        </p:txBody>
      </p:sp>
      <p:sp>
        <p:nvSpPr>
          <p:cNvPr id="162" name="DB구성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DB구성</a:t>
            </a:r>
          </a:p>
        </p:txBody>
      </p:sp>
      <p:sp>
        <p:nvSpPr>
          <p:cNvPr id="163" name="Sql/Init.sql 을 이용하여 테이블 및 더미 데이터를 구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Sql/Init.sql 을 이용하여 테이블 및 더미 데이터를 구축</a:t>
            </a:r>
          </a:p>
          <a:p>
            <a:pPr/>
            <a:r>
              <a:t>test로 지어진 데이터베이스를 사용</a:t>
            </a:r>
          </a:p>
          <a:p>
            <a:pPr/>
            <a:r>
              <a:t>테스트 계정으로 이용하여 물건을 살수있습니다.</a:t>
            </a:r>
          </a:p>
          <a:p>
            <a:pPr lvl="1"/>
            <a:r>
              <a:t>Id : testid, pw: 1234 (10만원 충전되있음)</a:t>
            </a:r>
          </a:p>
          <a:p>
            <a:pPr/>
            <a:r>
              <a:t>시간 부족으로 인하여 제품 등록 기능은 구현하지 못하였습니다.</a:t>
            </a:r>
          </a:p>
          <a:p>
            <a:pPr lvl="1"/>
            <a:r>
              <a:t>제품 등록시 디비에 직접 값을 입력하고 web/images 폴더에 사진을 넣어야합니다.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사이트 실행전 주의사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실행전 주의사항</a:t>
            </a:r>
          </a:p>
        </p:txBody>
      </p:sp>
      <p:sp>
        <p:nvSpPr>
          <p:cNvPr id="166" name="파일값 변경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파일값 변경</a:t>
            </a:r>
          </a:p>
        </p:txBody>
      </p:sp>
      <p:sp>
        <p:nvSpPr>
          <p:cNvPr id="167" name="Src/common/Db.java 파일안에  DB 커넥션값 수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Src/common/Db.java 파일안에  DB 커넥션값 수정</a:t>
            </a:r>
          </a:p>
          <a:p>
            <a:pPr lvl="1"/>
            <a:r>
              <a:t>default로 id:test, pw:1234로 설정되있음</a:t>
            </a:r>
          </a:p>
          <a:p>
            <a:pPr/>
            <a:r>
              <a:t>Src/common/Server.java 파일안에 서버 URL, PORT 수정</a:t>
            </a:r>
          </a:p>
          <a:p>
            <a:pPr lvl="1"/>
            <a:r>
              <a:t>default로 localhost, 8080 으로 설정되어있음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에러 메세지 수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에러 메세지 수정</a:t>
            </a:r>
          </a:p>
        </p:txBody>
      </p:sp>
      <p:sp>
        <p:nvSpPr>
          <p:cNvPr id="170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rc/strings/Error.java 파일에서 View단으로 보내지는 에러 문구들을 수정 할수 있습니다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Src/strings/Error.java 파일에서 View단으로 보내지는 에러 문구들을</a:t>
            </a:r>
            <a:br/>
            <a:r>
              <a:t>수정 할수 있습니다.</a:t>
            </a:r>
          </a:p>
        </p:txBody>
      </p:sp>
      <p:pic>
        <p:nvPicPr>
          <p:cNvPr id="17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52" y="5872065"/>
            <a:ext cx="7435460" cy="7679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175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해당 사이트는 사용자가 .jsp을 직접 호출하는것을 막아놨습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해당 사이트는 사용자가 .jsp을 직접 호출하는것을 막아놨습니다.</a:t>
            </a:r>
          </a:p>
          <a:p>
            <a:pPr/>
            <a:r>
              <a:t>Servlet을 이용해 MVC패턴으로 사이트를 구상하였습니다.</a:t>
            </a:r>
          </a:p>
          <a:p>
            <a:pPr/>
            <a:r>
              <a:t>인증은 세션을 사용하였습니다.</a:t>
            </a:r>
          </a:p>
          <a:p>
            <a:pPr/>
            <a:r>
              <a:t>슬라이더를 구현하여 유저에게 공지사항이나 이벤트등을 전달할수 있도록 만들었습니다.</a:t>
            </a:r>
          </a:p>
          <a:p>
            <a:pPr/>
            <a:r>
              <a:t>장바구니 기능을 구현하여 원하는 상품을 추가, 삭제 하는 기능을 구현하였습니다.</a:t>
            </a:r>
          </a:p>
          <a:p>
            <a:pPr/>
            <a:r>
              <a:t>에러발생시 Exception을 발생 시키도록 하였습니다.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179" name="http://localhost:8080/inde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http://localhost:8080/index</a:t>
            </a:r>
          </a:p>
        </p:txBody>
      </p:sp>
      <p:sp>
        <p:nvSpPr>
          <p:cNvPr id="180" name="메인 페이지입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메인 페이지입니다.</a:t>
            </a:r>
          </a:p>
          <a:p>
            <a:pPr/>
            <a:r>
              <a:t>메인 페이지에서는 슬라이더를 이용하여 여러 공지사항을 유저에게 전달 해줄수있습니다.</a:t>
            </a:r>
          </a:p>
          <a:p>
            <a:pPr/>
            <a:r>
              <a:t>메인페이지에서 상품을 볼수가있고 바로구매 혹은 장바구니 기능을 이용할수 있습니다.</a:t>
            </a:r>
          </a:p>
          <a:p>
            <a:pPr/>
            <a:r>
              <a:t>로그인을한 이용자는 로그아웃 이라는 아이콘이 추가로 생성됩니다.</a:t>
            </a:r>
          </a:p>
        </p:txBody>
      </p:sp>
      <p:pic>
        <p:nvPicPr>
          <p:cNvPr id="18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319" y="9143144"/>
            <a:ext cx="9503462" cy="4456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65065" y="9143144"/>
            <a:ext cx="9637991" cy="4456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185" name="http://localhost:8080/regist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http://localhost:8080/register</a:t>
            </a:r>
          </a:p>
        </p:txBody>
      </p:sp>
      <p:sp>
        <p:nvSpPr>
          <p:cNvPr id="186" name="이름, 연락처, 비밀번호, 주소를 입력받아 회원을 생성하였습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이름, 연락처, 비밀번호, 주소를 입력받아 회원을 생성하였습니다.</a:t>
            </a:r>
          </a:p>
          <a:p>
            <a:pPr/>
            <a:r>
              <a:t>유효하지 정보를 이용하여 가입할경우 버튼아래에 경고문을 출력합니다.</a:t>
            </a:r>
          </a:p>
        </p:txBody>
      </p:sp>
      <p:grpSp>
        <p:nvGrpSpPr>
          <p:cNvPr id="189" name="그룹"/>
          <p:cNvGrpSpPr/>
          <p:nvPr/>
        </p:nvGrpSpPr>
        <p:grpSpPr>
          <a:xfrm>
            <a:off x="13211372" y="8294275"/>
            <a:ext cx="9653794" cy="5092225"/>
            <a:chOff x="0" y="0"/>
            <a:chExt cx="9653792" cy="5092223"/>
          </a:xfrm>
        </p:grpSpPr>
        <p:pic>
          <p:nvPicPr>
            <p:cNvPr id="187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653794" cy="45027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Caption"/>
            <p:cNvSpPr/>
            <p:nvPr/>
          </p:nvSpPr>
          <p:spPr>
            <a:xfrm>
              <a:off x="0" y="4604338"/>
              <a:ext cx="9653793" cy="48788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유효 하지않는 값을 이용할때</a:t>
              </a:r>
            </a:p>
          </p:txBody>
        </p:sp>
      </p:grpSp>
      <p:grpSp>
        <p:nvGrpSpPr>
          <p:cNvPr id="192" name="그룹"/>
          <p:cNvGrpSpPr/>
          <p:nvPr/>
        </p:nvGrpSpPr>
        <p:grpSpPr>
          <a:xfrm>
            <a:off x="1333104" y="8294275"/>
            <a:ext cx="9699375" cy="5092225"/>
            <a:chOff x="0" y="0"/>
            <a:chExt cx="9699374" cy="5092223"/>
          </a:xfrm>
        </p:grpSpPr>
        <p:pic>
          <p:nvPicPr>
            <p:cNvPr id="190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699375" cy="45027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Caption"/>
            <p:cNvSpPr/>
            <p:nvPr/>
          </p:nvSpPr>
          <p:spPr>
            <a:xfrm>
              <a:off x="0" y="4604338"/>
              <a:ext cx="9699375" cy="48788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초기 화면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사이트 기능 소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사이트 기능 소개</a:t>
            </a:r>
          </a:p>
        </p:txBody>
      </p:sp>
      <p:sp>
        <p:nvSpPr>
          <p:cNvPr id="195" name="http://localhost:8080/find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http://localhost:8080/findid</a:t>
            </a:r>
          </a:p>
        </p:txBody>
      </p:sp>
      <p:sp>
        <p:nvSpPr>
          <p:cNvPr id="196" name="회원의 이름, 연락처를 이용하여 아이디를 찾을수있습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회원의 이름, 연락처를 이용하여 아이디를 찾을수있습니다.</a:t>
            </a:r>
          </a:p>
          <a:p>
            <a:pPr/>
            <a:r>
              <a:t>일치하는 정보가 있을시 아이디를 표시해줍니다.</a:t>
            </a:r>
          </a:p>
        </p:txBody>
      </p:sp>
      <p:grpSp>
        <p:nvGrpSpPr>
          <p:cNvPr id="199" name="그룹"/>
          <p:cNvGrpSpPr/>
          <p:nvPr/>
        </p:nvGrpSpPr>
        <p:grpSpPr>
          <a:xfrm>
            <a:off x="1067702" y="7802300"/>
            <a:ext cx="10035081" cy="5240565"/>
            <a:chOff x="0" y="0"/>
            <a:chExt cx="10035079" cy="5240563"/>
          </a:xfrm>
        </p:grpSpPr>
        <p:pic>
          <p:nvPicPr>
            <p:cNvPr id="197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35080" cy="46690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Caption"/>
            <p:cNvSpPr/>
            <p:nvPr/>
          </p:nvSpPr>
          <p:spPr>
            <a:xfrm>
              <a:off x="0" y="4770663"/>
              <a:ext cx="10035080" cy="4699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기본화면</a:t>
              </a:r>
            </a:p>
          </p:txBody>
        </p:sp>
      </p:grpSp>
      <p:grpSp>
        <p:nvGrpSpPr>
          <p:cNvPr id="202" name="그룹"/>
          <p:cNvGrpSpPr/>
          <p:nvPr/>
        </p:nvGrpSpPr>
        <p:grpSpPr>
          <a:xfrm>
            <a:off x="12227282" y="7802300"/>
            <a:ext cx="10053209" cy="5240565"/>
            <a:chOff x="0" y="0"/>
            <a:chExt cx="10053208" cy="5240563"/>
          </a:xfrm>
        </p:grpSpPr>
        <p:pic>
          <p:nvPicPr>
            <p:cNvPr id="200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053209" cy="46690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Caption"/>
            <p:cNvSpPr/>
            <p:nvPr/>
          </p:nvSpPr>
          <p:spPr>
            <a:xfrm>
              <a:off x="0" y="4770663"/>
              <a:ext cx="10053209" cy="4699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찾았을때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