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548F-86C7-4618-B54F-7930500E4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82338-3E18-497A-B7A8-630560E7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1383-DEE4-4CAE-A98E-CC839529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E9B6-5981-4C0A-9667-ACCC618A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DA13-9A23-4BFF-81A8-573B3ED8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9FA4-2BC0-4882-BEA6-23ACCC8F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5F8F-F02F-4CED-B74E-1CB50723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FF7E-6B5D-4D43-84F3-CA88379D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E37F-1155-4231-9533-2A165777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64A6-B3D5-4880-A5A6-3BF49AF9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47E6B-0101-4091-93DD-566A0DED2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F1A8-D9BB-4B10-B6A6-6DD9F0DC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7AB1-8471-4CDE-BC9B-F12C062C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1879-4D1C-44B2-90B6-729DD164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F778-8591-42A1-A924-BCBDC4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07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02972" y="914438"/>
            <a:ext cx="11123484" cy="551418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ct val="100000"/>
              </a:lnSpc>
              <a:buFont typeface="Arial"/>
              <a:buNone/>
              <a:defRPr sz="2000" baseline="0">
                <a:latin typeface="Arial"/>
                <a:cs typeface="Arial"/>
              </a:defRPr>
            </a:lvl1pPr>
            <a:lvl2pPr marL="169332" indent="-169332">
              <a:lnSpc>
                <a:spcPct val="130000"/>
              </a:lnSpc>
              <a:spcBef>
                <a:spcPts val="762"/>
              </a:spcBef>
              <a:buFont typeface="Wingdings" charset="2"/>
              <a:buChar char="§"/>
              <a:tabLst/>
              <a:defRPr sz="2000">
                <a:latin typeface="Arial"/>
                <a:cs typeface="Arial"/>
              </a:defRPr>
            </a:lvl2pPr>
            <a:lvl3pPr marL="517068" indent="-176387">
              <a:lnSpc>
                <a:spcPct val="130000"/>
              </a:lnSpc>
              <a:buFont typeface="Wingdings" charset="2"/>
              <a:buChar char="§"/>
              <a:defRPr sz="1801">
                <a:latin typeface="Arial"/>
                <a:cs typeface="Arial"/>
              </a:defRPr>
            </a:lvl3pPr>
            <a:lvl4pPr marL="857747" indent="-175379">
              <a:lnSpc>
                <a:spcPct val="130000"/>
              </a:lnSpc>
              <a:buFont typeface="Wingdings" charset="2"/>
              <a:buChar char="§"/>
              <a:defRPr sz="1801">
                <a:latin typeface="Arial"/>
                <a:cs typeface="Arial"/>
              </a:defRPr>
            </a:lvl4pPr>
            <a:lvl5pPr marL="3024" indent="0">
              <a:lnSpc>
                <a:spcPct val="130000"/>
              </a:lnSpc>
              <a:defRPr lang="de-CH" sz="1801" baseline="0" dirty="0" smtClean="0">
                <a:solidFill>
                  <a:srgbClr val="00247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</a:lstStyle>
          <a:p>
            <a:pPr lvl="0"/>
            <a:r>
              <a:rPr lang="de-CH" dirty="0"/>
              <a:t>Normaler Text zum Schreiben (Ebene 1)</a:t>
            </a:r>
          </a:p>
          <a:p>
            <a:pPr lvl="1"/>
            <a:r>
              <a:rPr lang="de-CH" dirty="0"/>
              <a:t>Ebene 2</a:t>
            </a:r>
          </a:p>
          <a:p>
            <a:pPr lvl="2"/>
            <a:r>
              <a:rPr lang="de-CH" dirty="0"/>
              <a:t>Ebene 3</a:t>
            </a:r>
          </a:p>
          <a:p>
            <a:pPr lvl="3"/>
            <a:r>
              <a:rPr lang="de-CH" dirty="0"/>
              <a:t>Ebene 4</a:t>
            </a:r>
          </a:p>
          <a:p>
            <a:pPr marL="3024" lvl="4" indent="0">
              <a:lnSpc>
                <a:spcPct val="130000"/>
              </a:lnSpc>
            </a:pPr>
            <a:r>
              <a:rPr lang="de-CH" dirty="0"/>
              <a:t>Code Ebene 5</a:t>
            </a:r>
          </a:p>
        </p:txBody>
      </p:sp>
      <p:sp>
        <p:nvSpPr>
          <p:cNvPr id="4" name="Titel 11"/>
          <p:cNvSpPr>
            <a:spLocks noGrp="1"/>
          </p:cNvSpPr>
          <p:nvPr>
            <p:ph type="title" hasCustomPrompt="1"/>
          </p:nvPr>
        </p:nvSpPr>
        <p:spPr>
          <a:xfrm>
            <a:off x="704001" y="280209"/>
            <a:ext cx="11096448" cy="492571"/>
          </a:xfrm>
          <a:prstGeom prst="rect">
            <a:avLst/>
          </a:prstGeom>
        </p:spPr>
        <p:txBody>
          <a:bodyPr vert="horz" lIns="0" rIns="0">
            <a:spAutoFit/>
          </a:bodyPr>
          <a:lstStyle>
            <a:lvl1pPr marL="0" indent="0">
              <a:defRPr sz="2601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565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7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80AD-6E1A-49D0-9860-B388B5FC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8557-6998-4103-8F5A-71251FB0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B4D0-1DB0-4555-A3D2-0128FC8E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BD75-0E95-4E84-9B55-5CA86558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FF9A-41C5-492C-90C8-92F072A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1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4FA2-6F05-4724-B0AF-1A8B81DC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8608E-B3F8-4736-8EA5-12A12EB2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375F-9969-4F56-AFBD-A4F56723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A721-5E63-4DA4-854A-B6206BB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1FF9-FD88-49C6-842B-E4751CF9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0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5E2D-48E6-435E-9350-74DADE7D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C562-0E2E-4A01-8BF1-C995603C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3B095-D59A-4EF9-B321-7B7C8DFF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8400A-3142-461D-AF6D-29FB7643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0B96-0CD4-40E6-9706-000476B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B7D6-A44D-4FD9-9B33-3DAE1FF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45EB-346A-4915-80A9-B0E7DC48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6F25-50F1-468E-BAFA-C412C1A1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B782-3ECF-4C6E-9E52-DC816677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642F2-36F4-4CA1-AE9E-EFCC4154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2F5D9-58D5-4711-A133-A21FC538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90CF8-7B19-4C21-BCCD-3DE19897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CEA5E-41B5-48A6-B740-29C003F7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ACE9B-EFFC-41DC-B562-1B7590A5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1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C8F3-5DF1-4E52-8415-8C115BFD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379BE-9E1C-4333-AA1E-762F15F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672F-B16B-45C8-BB79-1C186759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1BFC-46B6-4062-80A4-9D4CC2CB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1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CAFA-0DCE-4AA3-BA24-162D849E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3F724-347A-4C5A-9CDC-A125A4AC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7E50-6046-45F7-BD20-A730096D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3CAC-A365-4186-B548-E38B645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4B94-63F4-46AA-A804-B4F2B91A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E0C8-D14E-4871-8860-4E0FA2B1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0CAA-D0FD-4F8B-836F-E69EF270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FDCA5-9EDE-408B-BDD8-68DB3446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2F40-4413-4ED7-9818-384DB199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1157-1DAF-48A5-8C0C-D4A0DE4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5A702-A78D-4A5E-A5FD-5188ED31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5240-0C0A-4895-A8ED-30079688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6609C-63AC-4B5B-BDB6-1EEF8003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CED4-9A2B-4915-9FDD-B805F0FF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27B8-9979-4731-B6CA-B78CA787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6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70AE7-4FFC-42B8-8BF2-95DBC867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57644-6D85-42AB-92FA-52560785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899E-2C44-43F1-99F7-044602147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4A5B-A82D-440D-8B62-6037C5204DD0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B816-B8A8-4309-90C0-BD605FFE3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F50D-7365-4A43-B4FB-FA887E49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D07B-51AB-474C-AEC7-9A4C57238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3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01" y="300214"/>
            <a:ext cx="11096448" cy="452560"/>
          </a:xfrm>
        </p:spPr>
        <p:txBody>
          <a:bodyPr/>
          <a:lstStyle/>
          <a:p>
            <a:r>
              <a:rPr lang="en-US" dirty="0"/>
              <a:t>Stack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01310" y="927571"/>
            <a:ext cx="3279134" cy="5387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SIP</a:t>
            </a:r>
            <a:endParaRPr lang="de-CH" sz="2462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340" y="980216"/>
            <a:ext cx="3590150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Saved IP (&amp;__</a:t>
            </a:r>
            <a:r>
              <a:rPr lang="en-US" sz="246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libc_start</a:t>
            </a:r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01310" y="1466325"/>
            <a:ext cx="3279134" cy="5387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SFP</a:t>
            </a:r>
            <a:endParaRPr lang="de-CH" sz="2462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51" y="1489481"/>
            <a:ext cx="3174267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Saved Frame Pointer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01310" y="1995573"/>
            <a:ext cx="3279134" cy="5387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endParaRPr lang="de-CH" sz="2462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893" y="1995574"/>
            <a:ext cx="3468257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62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Local Variables &lt;main&gt;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013099" y="921246"/>
            <a:ext cx="0" cy="16130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832" y="1281139"/>
            <a:ext cx="2053767" cy="88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</a:p>
          <a:p>
            <a:r>
              <a:rPr lang="en-US" sz="2954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&lt;main&gt;</a:t>
            </a:r>
            <a:endParaRPr lang="de-CH" sz="2954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20982" y="2724647"/>
            <a:ext cx="3281849" cy="538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2462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&amp;username</a:t>
            </a:r>
            <a:endParaRPr lang="de-CH" sz="2462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093" y="2770959"/>
            <a:ext cx="4094391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62" dirty="0">
                <a:solidFill>
                  <a:schemeClr val="tx2"/>
                </a:solidFill>
                <a:latin typeface="+mj-lt"/>
              </a:rPr>
              <a:t>Argument arg1 for &lt;</a:t>
            </a:r>
            <a:r>
              <a:rPr lang="en-US" sz="2462" dirty="0" err="1">
                <a:solidFill>
                  <a:schemeClr val="tx2"/>
                </a:solidFill>
                <a:latin typeface="+mj-lt"/>
              </a:rPr>
              <a:t>foobar</a:t>
            </a:r>
            <a:r>
              <a:rPr lang="en-US" sz="2462" dirty="0">
                <a:solidFill>
                  <a:schemeClr val="tx2"/>
                </a:solidFill>
                <a:latin typeface="+mj-lt"/>
              </a:rPr>
              <a:t>&gt;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23697" y="3263402"/>
            <a:ext cx="3279134" cy="538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44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SIP</a:t>
            </a:r>
            <a:endParaRPr lang="de-CH" sz="344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474" y="3229737"/>
            <a:ext cx="375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Saved IP (&amp;return)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23697" y="3802156"/>
            <a:ext cx="3279134" cy="53875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2462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SFP</a:t>
            </a:r>
            <a:endParaRPr lang="de-CH" sz="2462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093" y="3825312"/>
            <a:ext cx="3174267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62" dirty="0">
                <a:solidFill>
                  <a:schemeClr val="tx2"/>
                </a:solidFill>
                <a:latin typeface="+mj-lt"/>
              </a:rPr>
              <a:t>Saved Frame Pointer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423697" y="4333627"/>
            <a:ext cx="3279134" cy="7160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446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isAdmin</a:t>
            </a:r>
            <a:endParaRPr lang="de-CH" sz="3446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892" y="4371867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Local Variable 1</a:t>
            </a:r>
          </a:p>
        </p:txBody>
      </p:sp>
      <p:cxnSp>
        <p:nvCxnSpPr>
          <p:cNvPr id="21" name="Straight Arrow Connector 20"/>
          <p:cNvCxnSpPr>
            <a:endCxn id="23" idx="1"/>
          </p:cNvCxnSpPr>
          <p:nvPr/>
        </p:nvCxnSpPr>
        <p:spPr bwMode="auto">
          <a:xfrm>
            <a:off x="7208209" y="5833121"/>
            <a:ext cx="181359" cy="50067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</p:cNvCxnSpPr>
          <p:nvPr/>
        </p:nvCxnSpPr>
        <p:spPr bwMode="auto">
          <a:xfrm flipV="1">
            <a:off x="6832004" y="5833121"/>
            <a:ext cx="198955" cy="48247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9568" y="6117200"/>
            <a:ext cx="69442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endParaRPr lang="de-CH" sz="221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665" y="6098997"/>
            <a:ext cx="86433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de-CH" sz="221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9013100" y="2708920"/>
            <a:ext cx="8732" cy="2340711"/>
          </a:xfrm>
          <a:prstGeom prst="line">
            <a:avLst/>
          </a:prstGeom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29111" y="3616971"/>
            <a:ext cx="2053767" cy="88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>
                <a:latin typeface="Courier New" panose="02070309020205020404" pitchFamily="49" charset="0"/>
                <a:cs typeface="Courier New" panose="02070309020205020404" pitchFamily="49" charset="0"/>
              </a:rPr>
              <a:t>Stack Frame</a:t>
            </a:r>
          </a:p>
          <a:p>
            <a:r>
              <a:rPr lang="en-US" sz="2954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54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954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CH" sz="2954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8837303" y="2724647"/>
            <a:ext cx="184529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H="1">
            <a:off x="8844581" y="5049631"/>
            <a:ext cx="184529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H="1">
            <a:off x="8844581" y="2542243"/>
            <a:ext cx="1845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8763235" y="929161"/>
            <a:ext cx="2658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5423697" y="5049631"/>
            <a:ext cx="3279134" cy="7160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ctr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446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de-CH" sz="3446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5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Exploit Creation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7930" y="922442"/>
            <a:ext cx="5249867" cy="7976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3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[64]</a:t>
            </a:r>
            <a:endParaRPr lang="de-CH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08531" y="922442"/>
            <a:ext cx="3391380" cy="7976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SIP</a:t>
            </a:r>
            <a:endParaRPr lang="de-CH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7930" y="4999202"/>
            <a:ext cx="5249867" cy="797627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0x90 </a:t>
            </a:r>
            <a:r>
              <a:rPr lang="en-US" sz="3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0xeb …</a:t>
            </a:r>
            <a:endParaRPr lang="de-CH" sz="3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96177" y="5007018"/>
            <a:ext cx="3403734" cy="797627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0x7fffffffec42</a:t>
            </a:r>
            <a:endParaRPr lang="de-CH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957797" y="922442"/>
            <a:ext cx="2038380" cy="7976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endParaRPr lang="de-CH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57797" y="4991384"/>
            <a:ext cx="2038380" cy="813260"/>
          </a:xfrm>
          <a:prstGeom prst="rect">
            <a:avLst/>
          </a:prstGeom>
          <a:solidFill>
            <a:srgbClr val="FF84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15200" tIns="57600" rIns="115200" bIns="57600" numCol="1" rtlCol="0" anchor="t" anchorCtr="0" compatLnSpc="1">
            <a:prstTxWarp prst="textNoShape">
              <a:avLst/>
            </a:prstTxWarp>
          </a:bodyPr>
          <a:lstStyle/>
          <a:p>
            <a:pPr defTabSz="1125444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endParaRPr lang="de-CH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227150" y="1897319"/>
            <a:ext cx="0" cy="79762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7608167" y="2085292"/>
            <a:ext cx="0" cy="60965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78789" y="2694947"/>
            <a:ext cx="3621504" cy="646331"/>
          </a:xfrm>
          <a:prstGeom prst="rect">
            <a:avLst/>
          </a:prstGeom>
          <a:solidFill>
            <a:srgbClr val="DE8703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  <a:cs typeface="Courier New" panose="02070309020205020404" pitchFamily="49" charset="0"/>
              </a:rPr>
              <a:t>Distance to SIP?</a:t>
            </a:r>
            <a:endParaRPr lang="de-CH" sz="36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957797" y="1985944"/>
            <a:ext cx="203838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957797" y="1808694"/>
            <a:ext cx="0" cy="177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8008531" y="1783098"/>
            <a:ext cx="0" cy="177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400" y="2750762"/>
            <a:ext cx="4929555" cy="646331"/>
          </a:xfrm>
          <a:prstGeom prst="rect">
            <a:avLst/>
          </a:prstGeom>
          <a:solidFill>
            <a:srgbClr val="FF0606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  <a:cs typeface="Courier New" panose="02070309020205020404" pitchFamily="49" charset="0"/>
              </a:rPr>
              <a:t>Address of </a:t>
            </a:r>
            <a:r>
              <a:rPr lang="en-US" sz="3600" dirty="0" err="1">
                <a:latin typeface="+mn-lt"/>
                <a:cs typeface="Courier New" panose="02070309020205020404" pitchFamily="49" charset="0"/>
              </a:rPr>
              <a:t>firstname</a:t>
            </a:r>
            <a:r>
              <a:rPr lang="en-US" sz="3600" dirty="0">
                <a:latin typeface="+mn-lt"/>
                <a:cs typeface="Courier New" panose="02070309020205020404" pitchFamily="49" charset="0"/>
              </a:rPr>
              <a:t>[]?</a:t>
            </a:r>
            <a:endParaRPr lang="de-CH" sz="36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664C4-039C-4C37-A500-40DACABF56B5}"/>
              </a:ext>
            </a:extLst>
          </p:cNvPr>
          <p:cNvSpPr txBox="1"/>
          <p:nvPr/>
        </p:nvSpPr>
        <p:spPr>
          <a:xfrm>
            <a:off x="3639155" y="4086995"/>
            <a:ext cx="1985800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  <a:cs typeface="Courier New" panose="02070309020205020404" pitchFamily="49" charset="0"/>
              </a:rPr>
              <a:t>Shellcode</a:t>
            </a:r>
            <a:endParaRPr lang="de-CH" sz="3600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5210AC-DD74-4FBC-AC2B-C6658C682EFF}"/>
              </a:ext>
            </a:extLst>
          </p:cNvPr>
          <p:cNvCxnSpPr>
            <a:cxnSpLocks/>
          </p:cNvCxnSpPr>
          <p:nvPr/>
        </p:nvCxnSpPr>
        <p:spPr bwMode="auto">
          <a:xfrm>
            <a:off x="4750279" y="4720901"/>
            <a:ext cx="0" cy="28611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20427</TotalTime>
  <Words>81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 Theme</vt:lpstr>
      <vt:lpstr>Stack Layout</vt:lpstr>
      <vt:lpstr>Buffer Overflow Exploit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Layout</dc:title>
  <dc:creator>Dobin Rutishauser</dc:creator>
  <cp:lastModifiedBy>Dobin Rutishauser</cp:lastModifiedBy>
  <cp:revision>4</cp:revision>
  <dcterms:created xsi:type="dcterms:W3CDTF">2019-04-12T09:06:44Z</dcterms:created>
  <dcterms:modified xsi:type="dcterms:W3CDTF">2019-04-26T13:34:20Z</dcterms:modified>
</cp:coreProperties>
</file>