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282" r:id="rId3"/>
    <p:sldId id="283" r:id="rId4"/>
    <p:sldId id="281" r:id="rId5"/>
    <p:sldId id="284" r:id="rId6"/>
    <p:sldId id="285" r:id="rId7"/>
    <p:sldId id="286" r:id="rId8"/>
    <p:sldId id="287" r:id="rId9"/>
    <p:sldId id="288" r:id="rId10"/>
  </p:sldIdLst>
  <p:sldSz cx="9906000" cy="6858000" type="A4"/>
  <p:notesSz cx="6858000" cy="91884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6EE68B-27A8-40A9-99D5-81CCBE294F10}">
          <p14:sldIdLst>
            <p14:sldId id="280"/>
          </p14:sldIdLst>
        </p14:section>
        <p14:section name="Untitled Section" id="{3D8B9BCB-6783-4365-B8E3-81C0E1876E2E}">
          <p14:sldIdLst>
            <p14:sldId id="282"/>
            <p14:sldId id="283"/>
          </p14:sldIdLst>
        </p14:section>
        <p14:section name="Untitled Section" id="{6C7F182D-4EB6-44E0-B315-9F4B07575EC3}">
          <p14:sldIdLst>
            <p14:sldId id="281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991"/>
    <a:srgbClr val="FF0606"/>
    <a:srgbClr val="FF8400"/>
    <a:srgbClr val="DE8703"/>
    <a:srgbClr val="00247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444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18082" bIns="0" numCol="1" anchor="ctr" anchorCtr="0" compatLnSpc="1">
            <a:prstTxWarp prst="textNoShape">
              <a:avLst/>
            </a:prstTxWarp>
          </a:bodyPr>
          <a:lstStyle>
            <a:lvl1pPr algn="ctr" defTabSz="73660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0"/>
            <a:ext cx="294005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82" tIns="0" rIns="324613" bIns="0" numCol="1" anchor="ctr" anchorCtr="0" compatLnSpc="1">
            <a:prstTxWarp prst="textNoShape">
              <a:avLst/>
            </a:prstTxWarp>
          </a:bodyPr>
          <a:lstStyle>
            <a:lvl1pPr algn="r" defTabSz="736600">
              <a:defRPr sz="10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8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460375"/>
            <a:ext cx="5149850" cy="3565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58813" y="4135438"/>
            <a:ext cx="5622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3834" tIns="43698" rIns="73834" bIns="43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4" name="Text Box 14"/>
          <p:cNvSpPr txBox="1">
            <a:spLocks noChangeArrowheads="1"/>
          </p:cNvSpPr>
          <p:nvPr/>
        </p:nvSpPr>
        <p:spPr bwMode="auto">
          <a:xfrm>
            <a:off x="0" y="0"/>
            <a:ext cx="49355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57182" tIns="44422" rIns="88841" bIns="44422">
            <a:spAutoFit/>
          </a:bodyPr>
          <a:lstStyle>
            <a:lvl1pPr marL="542925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000" smtClean="0">
                <a:latin typeface="Arial" charset="0"/>
              </a:rPr>
              <a:t>„&lt;Seminartitel&gt;“ </a:t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&lt;Vortragstitel&gt;</a:t>
            </a:r>
            <a:endParaRPr lang="de-DE" altLang="en-US" sz="3100" smtClean="0"/>
          </a:p>
        </p:txBody>
      </p:sp>
      <p:sp>
        <p:nvSpPr>
          <p:cNvPr id="5125" name="Text Box 15"/>
          <p:cNvSpPr txBox="1">
            <a:spLocks noChangeArrowheads="1"/>
          </p:cNvSpPr>
          <p:nvPr/>
        </p:nvSpPr>
        <p:spPr bwMode="auto">
          <a:xfrm>
            <a:off x="4014788" y="0"/>
            <a:ext cx="2843212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29633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de-DE" altLang="en-US" sz="1000" smtClean="0">
                <a:latin typeface="Arial" charset="0"/>
              </a:rPr>
              <a:t/>
            </a:r>
            <a:br>
              <a:rPr lang="de-DE" altLang="en-US" sz="1000" smtClean="0">
                <a:latin typeface="Arial" charset="0"/>
              </a:rPr>
            </a:br>
            <a:r>
              <a:rPr lang="de-DE" altLang="en-US" sz="1000" smtClean="0">
                <a:latin typeface="Arial" charset="0"/>
              </a:rPr>
              <a:t>&lt;Datum&gt;</a:t>
            </a:r>
            <a:endParaRPr lang="de-DE" altLang="en-US" sz="3100" smtClean="0"/>
          </a:p>
        </p:txBody>
      </p:sp>
      <p:sp>
        <p:nvSpPr>
          <p:cNvPr id="5126" name="Text Box 16"/>
          <p:cNvSpPr txBox="1">
            <a:spLocks noChangeArrowheads="1"/>
          </p:cNvSpPr>
          <p:nvPr/>
        </p:nvSpPr>
        <p:spPr bwMode="auto">
          <a:xfrm>
            <a:off x="0" y="8804275"/>
            <a:ext cx="331787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88841" bIns="44422">
            <a:spAutoFit/>
          </a:bodyPr>
          <a:lstStyle>
            <a:lvl1pPr marL="4508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DE" altLang="en-US" sz="1200" smtClean="0"/>
              <a:t>© </a:t>
            </a:r>
            <a:r>
              <a:rPr lang="en-US" altLang="en-US" sz="1000" b="1" smtClean="0">
                <a:latin typeface="Arial" charset="0"/>
              </a:rPr>
              <a:t>Compass Security AG</a:t>
            </a:r>
            <a:endParaRPr lang="de-DE" altLang="en-US" sz="3100" smtClean="0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auto">
          <a:xfrm>
            <a:off x="4470400" y="8804275"/>
            <a:ext cx="2387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cap="rnd">
                <a:solidFill>
                  <a:srgbClr val="000000"/>
                </a:solidFill>
                <a:prstDash val="sysDot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8841" tIns="44422" rIns="546717" bIns="44422">
            <a:spAutoFit/>
          </a:bodyPr>
          <a:lstStyle>
            <a:lvl1pPr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866775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866775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altLang="en-US" sz="1000" smtClean="0">
                <a:latin typeface="Arial" charset="0"/>
              </a:rPr>
              <a:t>Seite </a:t>
            </a:r>
            <a:fld id="{17D751CE-AEF4-479E-9B93-BB0BDE67F26B}" type="slidenum">
              <a:rPr lang="de-DE" altLang="en-US" sz="1000" smtClean="0">
                <a:latin typeface="Arial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de-DE" altLang="en-US" sz="1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0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0500" indent="-190500" algn="l" defTabSz="760413" rtl="0" eaLnBrk="0" fontAlgn="base" hangingPunct="0">
      <a:spcBef>
        <a:spcPts val="400"/>
      </a:spcBef>
      <a:spcAft>
        <a:spcPct val="0"/>
      </a:spcAft>
      <a:buSzPct val="75000"/>
      <a:buFont typeface="Wingdings" pitchFamily="2" charset="2"/>
      <a:buChar char="u"/>
      <a:tabLst>
        <a:tab pos="1143000" algn="l"/>
      </a:tabLs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76250" indent="-95250" algn="l" defTabSz="760413" rtl="0" eaLnBrk="0" fontAlgn="base" hangingPunct="0">
      <a:spcBef>
        <a:spcPts val="300"/>
      </a:spcBef>
      <a:spcAft>
        <a:spcPct val="0"/>
      </a:spcAft>
      <a:buClr>
        <a:schemeClr val="tx2"/>
      </a:buClr>
      <a:buSzPct val="75000"/>
      <a:buFont typeface="Wingdings" pitchFamily="2" charset="2"/>
      <a:buChar char="l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-93663" algn="l" defTabSz="760413" rtl="0" eaLnBrk="0" fontAlgn="base" hangingPunct="0">
      <a:spcBef>
        <a:spcPts val="200"/>
      </a:spcBef>
      <a:spcAft>
        <a:spcPct val="0"/>
      </a:spcAft>
      <a:buClr>
        <a:schemeClr val="tx1"/>
      </a:buClr>
      <a:buSzPct val="65000"/>
      <a:buFont typeface="Wingdings" pitchFamily="2" charset="2"/>
      <a:buChar char="¡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42988" indent="-92075" algn="l" defTabSz="760413" rtl="0" eaLnBrk="0" fontAlgn="base" hangingPunct="0">
      <a:spcBef>
        <a:spcPts val="200"/>
      </a:spcBef>
      <a:spcAft>
        <a:spcPct val="0"/>
      </a:spcAft>
      <a:buSzPct val="100000"/>
      <a:buChar char="–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31913" indent="-98425" algn="l" defTabSz="760413" rtl="0" eaLnBrk="0" fontAlgn="base" hangingPunct="0">
      <a:spcBef>
        <a:spcPts val="200"/>
      </a:spcBef>
      <a:spcAft>
        <a:spcPct val="0"/>
      </a:spcAft>
      <a:buChar char="•"/>
      <a:tabLst>
        <a:tab pos="1143000" algn="l"/>
      </a:tabLs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895600" y="0"/>
            <a:ext cx="6324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endParaRPr lang="de-CH" altLang="en-US" sz="2400" smtClean="0">
              <a:latin typeface="Verdana" pitchFamily="34" charset="0"/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6" name="Picture 27" descr="sidebar_or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17"/>
            <p:cNvSpPr>
              <a:spLocks noChangeArrowheads="1"/>
            </p:cNvSpPr>
            <p:nvPr/>
          </p:nvSpPr>
          <p:spPr bwMode="auto">
            <a:xfrm flipH="1">
              <a:off x="0" y="1616"/>
              <a:ext cx="145" cy="1950"/>
            </a:xfrm>
            <a:prstGeom prst="rect">
              <a:avLst/>
            </a:prstGeom>
            <a:solidFill>
              <a:srgbClr val="0024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cxnSp>
        <p:nvCxnSpPr>
          <p:cNvPr id="8" name="Gerade Verbindung 16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5600700" y="5937250"/>
            <a:ext cx="4111625" cy="865188"/>
            <a:chOff x="3853" y="3740"/>
            <a:chExt cx="2265" cy="545"/>
          </a:xfrm>
        </p:grpSpPr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5202" y="3740"/>
              <a:ext cx="91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58775" algn="l"/>
                </a:tabLs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Tel	+41 55 214 41 60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Fax 	+41 55 214 41 61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team@csnc.ch  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www.csnc.ch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853" y="3740"/>
              <a:ext cx="1309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r>
                <a:rPr lang="de-CH" altLang="en-US" sz="1200" dirty="0" err="1" smtClean="0">
                  <a:solidFill>
                    <a:schemeClr val="bg2"/>
                  </a:solidFill>
                  <a:latin typeface="Avenir LT Std 45 Book" pitchFamily="34" charset="0"/>
                </a:rPr>
                <a:t>Compass</a:t>
              </a: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 Security Schweiz AG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Werkstrasse 20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Postfach 2038</a:t>
              </a:r>
            </a:p>
            <a:p>
              <a:pPr>
                <a:defRPr/>
              </a:pPr>
              <a:r>
                <a:rPr lang="de-CH" altLang="en-US" sz="1200" dirty="0" smtClean="0">
                  <a:solidFill>
                    <a:schemeClr val="bg2"/>
                  </a:solidFill>
                  <a:latin typeface="Avenir LT Std 45 Book" pitchFamily="34" charset="0"/>
                </a:rPr>
                <a:t>CH-8645 Jona</a:t>
              </a:r>
            </a:p>
          </p:txBody>
        </p:sp>
      </p:grpSp>
      <p:pic>
        <p:nvPicPr>
          <p:cNvPr id="12" name="Picture 23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3988" y="4581525"/>
            <a:ext cx="6696075" cy="1201738"/>
          </a:xfrm>
        </p:spPr>
        <p:txBody>
          <a:bodyPr/>
          <a:lstStyle>
            <a:lvl1pPr marL="0" indent="0">
              <a:spcBef>
                <a:spcPct val="200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23988" y="2565400"/>
            <a:ext cx="6696075" cy="160496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188" y="0"/>
            <a:ext cx="2057400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3988" y="0"/>
            <a:ext cx="6019800" cy="6297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6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11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440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3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4988" y="1268413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22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77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9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40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6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3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0"/>
            <a:ext cx="1206500" cy="6858000"/>
            <a:chOff x="0" y="0"/>
            <a:chExt cx="760" cy="4320"/>
          </a:xfrm>
        </p:grpSpPr>
        <p:pic>
          <p:nvPicPr>
            <p:cNvPr id="1035" name="Picture 35" descr="sidebar_60trans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Rechteck 13"/>
            <p:cNvSpPr>
              <a:spLocks noChangeArrowheads="1"/>
            </p:cNvSpPr>
            <p:nvPr/>
          </p:nvSpPr>
          <p:spPr bwMode="auto">
            <a:xfrm flipH="1">
              <a:off x="0" y="0"/>
              <a:ext cx="382" cy="397"/>
            </a:xfrm>
            <a:prstGeom prst="rect">
              <a:avLst/>
            </a:prstGeom>
            <a:solidFill>
              <a:srgbClr val="FF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cap="rnd" algn="ctr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3600" tIns="46800" rIns="93600" bIns="46800"/>
            <a:lstStyle>
              <a:lvl1pPr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23988" y="6473825"/>
            <a:ext cx="24304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© </a:t>
            </a:r>
            <a:r>
              <a:rPr lang="de-CH" altLang="en-US" sz="1200" dirty="0" err="1" smtClean="0">
                <a:solidFill>
                  <a:schemeClr val="bg2"/>
                </a:solidFill>
                <a:latin typeface="Avenir LT Std 45 Book" pitchFamily="34" charset="0"/>
              </a:rPr>
              <a:t>Compass</a:t>
            </a:r>
            <a:r>
              <a:rPr lang="de-CH" altLang="en-US" sz="1200" dirty="0" smtClean="0">
                <a:solidFill>
                  <a:schemeClr val="bg2"/>
                </a:solidFill>
                <a:latin typeface="Avenir LT Std 45 Book" pitchFamily="34" charset="0"/>
              </a:rPr>
              <a:t> Security Schweiz AG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8489950" y="64897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t>Slide </a:t>
            </a:r>
            <a:fld id="{0A82DF90-168F-4898-BC3B-5DDE1B284FBD}" type="slidenum">
              <a:rPr lang="en-US" altLang="en-US" sz="1200" smtClean="0">
                <a:solidFill>
                  <a:schemeClr val="bg2"/>
                </a:solidFill>
                <a:latin typeface="Avenir LT Std 45 Book" pitchFamily="34" charset="0"/>
              </a:rPr>
              <a:pPr algn="r">
                <a:defRPr/>
              </a:pPr>
              <a:t>‹#›</a:t>
            </a:fld>
            <a:endParaRPr lang="en-US" altLang="en-US" sz="1200" smtClean="0">
              <a:solidFill>
                <a:schemeClr val="bg2"/>
              </a:solidFill>
              <a:latin typeface="Avenir LT Std 45 Book" pitchFamily="34" charset="0"/>
            </a:endParaRPr>
          </a:p>
        </p:txBody>
      </p:sp>
      <p:cxnSp>
        <p:nvCxnSpPr>
          <p:cNvPr id="1029" name="Gerade Verbindung 16"/>
          <p:cNvCxnSpPr>
            <a:cxnSpLocks noChangeShapeType="1"/>
          </p:cNvCxnSpPr>
          <p:nvPr/>
        </p:nvCxnSpPr>
        <p:spPr bwMode="auto">
          <a:xfrm>
            <a:off x="0" y="6453188"/>
            <a:ext cx="9896475" cy="26987"/>
          </a:xfrm>
          <a:prstGeom prst="line">
            <a:avLst/>
          </a:prstGeom>
          <a:noFill/>
          <a:ln w="19050" algn="ctr">
            <a:solidFill>
              <a:srgbClr val="FF8400">
                <a:alpha val="74901"/>
              </a:srgb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-4763" y="639763"/>
            <a:ext cx="7053263" cy="1587"/>
          </a:xfrm>
          <a:prstGeom prst="lin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19050" cap="flat" cmpd="sng" algn="ctr">
            <a:solidFill>
              <a:srgbClr val="CBCBCB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10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3988" y="1268413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Text</a:t>
            </a:r>
          </a:p>
          <a:p>
            <a:pPr lvl="1"/>
            <a:r>
              <a:rPr lang="en-US" altLang="en-US" smtClean="0"/>
              <a:t>Code</a:t>
            </a:r>
          </a:p>
          <a:p>
            <a:pPr lvl="2"/>
            <a:r>
              <a:rPr lang="en-US" altLang="en-US" smtClean="0"/>
              <a:t>Second Layer</a:t>
            </a:r>
          </a:p>
          <a:p>
            <a:pPr lvl="3"/>
            <a:r>
              <a:rPr lang="en-US" altLang="en-US" smtClean="0"/>
              <a:t>Third Layer</a:t>
            </a:r>
          </a:p>
          <a:p>
            <a:pPr lvl="4"/>
            <a:r>
              <a:rPr lang="en-US" altLang="en-US" smtClean="0"/>
              <a:t>Forth Layer</a:t>
            </a:r>
          </a:p>
        </p:txBody>
      </p:sp>
      <p:sp>
        <p:nvSpPr>
          <p:cNvPr id="10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23988" y="0"/>
            <a:ext cx="55451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Title</a:t>
            </a: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4953000" y="6480175"/>
            <a:ext cx="1050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 defTabSz="762000">
              <a:defRPr sz="32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defRPr/>
            </a:pPr>
            <a:r>
              <a:rPr lang="de-CH" altLang="en-US" sz="1200" smtClean="0">
                <a:solidFill>
                  <a:schemeClr val="bg2"/>
                </a:solidFill>
                <a:latin typeface="Avenir LT Std 45 Book" pitchFamily="34" charset="0"/>
              </a:rPr>
              <a:t>www.csnc.ch</a:t>
            </a:r>
          </a:p>
        </p:txBody>
      </p:sp>
      <p:pic>
        <p:nvPicPr>
          <p:cNvPr id="1034" name="Picture 14" descr="M:\internal\graphics\logos\compass\mit_registered_trademark\ROT\compass-L1_4c-o_print_registered_300dpi_whit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0" y="11113"/>
            <a:ext cx="2627313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400">
          <a:solidFill>
            <a:srgbClr val="00247D"/>
          </a:solidFill>
          <a:latin typeface="Avenir LT Std 55 Roman" pitchFamily="34" charset="0"/>
        </a:defRPr>
      </a:lvl9pPr>
    </p:titleStyle>
    <p:bodyStyle>
      <a:lvl1pPr marL="379413" indent="-379413" algn="l" defTabSz="762000" rtl="0" eaLnBrk="1" fontAlgn="base" hangingPunct="1">
        <a:spcBef>
          <a:spcPct val="100000"/>
        </a:spcBef>
        <a:spcAft>
          <a:spcPct val="0"/>
        </a:spcAft>
        <a:buClr>
          <a:schemeClr val="bg2"/>
        </a:buClr>
        <a:buFont typeface="Marlett" pitchFamily="2" charset="2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2913" indent="14288" algn="l" defTabSz="7620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Courier New" pitchFamily="49" charset="0"/>
        <a:defRPr sz="2000">
          <a:solidFill>
            <a:srgbClr val="00247D"/>
          </a:solidFill>
          <a:latin typeface="Courier New" pitchFamily="49" charset="0"/>
        </a:defRPr>
      </a:lvl2pPr>
      <a:lvl3pPr marL="901700" indent="-327025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3pPr>
      <a:lvl4pPr marL="1376363" indent="-279400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4pPr>
      <a:lvl5pPr marL="18811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5pPr>
      <a:lvl6pPr marL="23383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6pPr>
      <a:lvl7pPr marL="27955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7pPr>
      <a:lvl8pPr marL="32527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8pPr>
      <a:lvl9pPr marL="3709988" indent="-268288" algn="l" defTabSz="762000" rtl="0" eaLnBrk="1" fontAlgn="base" hangingPunct="1">
        <a:spcBef>
          <a:spcPct val="20000"/>
        </a:spcBef>
        <a:spcAft>
          <a:spcPct val="0"/>
        </a:spcAft>
        <a:buClr>
          <a:srgbClr val="00247D"/>
        </a:buClr>
        <a:buFont typeface="Wingdings" pitchFamily="2" charset="2"/>
        <a:buChar char="ª"/>
        <a:defRPr sz="1600">
          <a:solidFill>
            <a:schemeClr val="tx1"/>
          </a:solidFill>
          <a:latin typeface="Avenir LT Std 45 Book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bin/yookiterm-challenges" TargetMode="External"/><Relationship Id="rId2" Type="http://schemas.openxmlformats.org/officeDocument/2006/relationships/hyperlink" Target="https://github.com/dobin/yookiterm-challenges-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Yookiterm – http://exploit.courses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75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Yookiterm: Exploit.courses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268760"/>
            <a:ext cx="9384507" cy="478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2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Yookiterm: Exploit.courses</a:t>
            </a:r>
            <a:endParaRPr lang="de-CH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015" y="1052736"/>
            <a:ext cx="30575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077072"/>
            <a:ext cx="8662517" cy="212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93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exploit.courses: Challenges</a:t>
            </a:r>
            <a:endParaRPr lang="de-C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052736"/>
            <a:ext cx="9705981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89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exploit.courses: Challenges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680834"/>
            <a:ext cx="8880711" cy="611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73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exploit.courses: Challenges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" y="1196752"/>
            <a:ext cx="9672365" cy="520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0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exploit.courses</a:t>
            </a:r>
            <a:r>
              <a:rPr lang="en-US"/>
              <a:t>: </a:t>
            </a:r>
            <a:r>
              <a:rPr lang="en-US" smtClean="0"/>
              <a:t>Container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608" y="1268760"/>
            <a:ext cx="8229600" cy="5029200"/>
          </a:xfrm>
        </p:spPr>
        <p:txBody>
          <a:bodyPr/>
          <a:lstStyle/>
          <a:p>
            <a:r>
              <a:rPr lang="en-US" smtClean="0"/>
              <a:t>There are three different container you can access:</a:t>
            </a:r>
          </a:p>
          <a:p>
            <a:pPr lvl="2"/>
            <a:r>
              <a:rPr lang="en-US" smtClean="0"/>
              <a:t>ASLR (32, 64 bit)</a:t>
            </a:r>
          </a:p>
          <a:p>
            <a:pPr lvl="2"/>
            <a:r>
              <a:rPr lang="en-US" smtClean="0"/>
              <a:t>NO ASLR (32, 64 bit)</a:t>
            </a:r>
          </a:p>
          <a:p>
            <a:pPr lvl="2"/>
            <a:r>
              <a:rPr lang="en-US" smtClean="0"/>
              <a:t>ARM (32, 64 bit)</a:t>
            </a:r>
          </a:p>
          <a:p>
            <a:r>
              <a:rPr lang="en-US" smtClean="0"/>
              <a:t>32 and 64 bit hosts are usually shared, including data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591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exploit.courses: Container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Container lifetime: 6 days</a:t>
            </a:r>
          </a:p>
          <a:p>
            <a:r>
              <a:rPr lang="en-US" smtClean="0"/>
              <a:t>Container max lifetime: 12 days</a:t>
            </a:r>
          </a:p>
          <a:p>
            <a:r>
              <a:rPr lang="en-US" smtClean="0"/>
              <a:t>Copy your files with SCP</a:t>
            </a:r>
          </a:p>
          <a:p>
            <a:endParaRPr lang="en-US" smtClean="0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58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exploit.courses: Container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challenge files (vulnerable programs, exploits): </a:t>
            </a:r>
          </a:p>
          <a:p>
            <a:pPr lvl="2"/>
            <a:r>
              <a:rPr lang="de-CH">
                <a:hlinkClick r:id="rId2"/>
              </a:rPr>
              <a:t>https</a:t>
            </a:r>
            <a:r>
              <a:rPr lang="de-CH">
                <a:hlinkClick r:id="rId2"/>
              </a:rPr>
              <a:t>://</a:t>
            </a:r>
            <a:r>
              <a:rPr lang="de-CH" smtClean="0">
                <a:hlinkClick r:id="rId2"/>
              </a:rPr>
              <a:t>github.com/dobin/yookiterm-challenges-files</a:t>
            </a:r>
            <a:endParaRPr lang="de-CH" smtClean="0"/>
          </a:p>
          <a:p>
            <a:pPr lvl="2"/>
            <a:endParaRPr lang="en-US"/>
          </a:p>
          <a:p>
            <a:r>
              <a:rPr lang="en-US" smtClean="0"/>
              <a:t>The challenge writeups:</a:t>
            </a:r>
          </a:p>
          <a:p>
            <a:pPr lvl="2"/>
            <a:r>
              <a:rPr lang="de-CH">
                <a:hlinkClick r:id="rId3"/>
              </a:rPr>
              <a:t>https</a:t>
            </a:r>
            <a:r>
              <a:rPr lang="de-CH">
                <a:hlinkClick r:id="rId3"/>
              </a:rPr>
              <a:t>://</a:t>
            </a:r>
            <a:r>
              <a:rPr lang="de-CH" smtClean="0">
                <a:hlinkClick r:id="rId3"/>
              </a:rPr>
              <a:t>github.com/dobin/yookiterm-challenges</a:t>
            </a:r>
            <a:endParaRPr lang="de-CH"/>
          </a:p>
          <a:p>
            <a:pPr lvl="2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072563"/>
      </p:ext>
    </p:extLst>
  </p:cSld>
  <p:clrMapOvr>
    <a:masterClrMapping/>
  </p:clrMapOvr>
</p:sld>
</file>

<file path=ppt/theme/theme1.xml><?xml version="1.0" encoding="utf-8"?>
<a:theme xmlns:a="http://schemas.openxmlformats.org/drawingml/2006/main" name="CSCH_presentation_empty_english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00"/>
      </a:hlink>
      <a:folHlink>
        <a:srgbClr val="000000"/>
      </a:folHlink>
    </a:clrScheme>
    <a:fontScheme name="compass_security_firmenpraesentation_master_7">
      <a:majorFont>
        <a:latin typeface="Avenir LT Std 55 Roman"/>
        <a:ea typeface=""/>
        <a:cs typeface=""/>
      </a:majorFont>
      <a:minorFont>
        <a:latin typeface="Avenir LT Std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ln w="0" cap="rnd" cmpd="sng" algn="ctr">
          <a:noFill/>
          <a:prstDash val="sysDot"/>
          <a:round/>
          <a:headEnd type="none" w="sm" len="sm"/>
          <a:tailEnd type="none" w="sm" len="sm"/>
        </a:ln>
        <a:effectLst/>
      </a:spPr>
      <a:bodyPr vert="horz" wrap="square" lIns="93600" tIns="46800" rIns="936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compass_security_firmenpraesentation_master_7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_security_firmenpraesentation_master_7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_security_firmenpraesentation_master_7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CSCH_presentation_empty_english</Template>
  <TotalTime>0</TotalTime>
  <Words>106</Words>
  <Application>Microsoft Office PowerPoint</Application>
  <PresentationFormat>A4 Paper (210x297 mm)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CSCH_presentation_empty_english</vt:lpstr>
      <vt:lpstr>Yookiterm – http://exploit.courses</vt:lpstr>
      <vt:lpstr>Yookiterm: Exploit.courses</vt:lpstr>
      <vt:lpstr>Yookiterm: Exploit.courses</vt:lpstr>
      <vt:lpstr>exploit.courses: Challenges</vt:lpstr>
      <vt:lpstr>exploit.courses: Challenges</vt:lpstr>
      <vt:lpstr>exploit.courses: Challenges</vt:lpstr>
      <vt:lpstr>exploit.courses: Container</vt:lpstr>
      <vt:lpstr>exploit.courses: Container</vt:lpstr>
      <vt:lpstr>exploit.courses: Container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Dobin Rutishauser</dc:creator>
  <cp:lastModifiedBy>Dobin Rutishauser</cp:lastModifiedBy>
  <cp:revision>88</cp:revision>
  <cp:lastPrinted>1999-09-08T18:00:21Z</cp:lastPrinted>
  <dcterms:created xsi:type="dcterms:W3CDTF">2016-03-14T12:32:55Z</dcterms:created>
  <dcterms:modified xsi:type="dcterms:W3CDTF">2017-02-21T15:33:10Z</dcterms:modified>
</cp:coreProperties>
</file>