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58" r:id="rId4"/>
    <p:sldId id="259" r:id="rId5"/>
    <p:sldId id="320" r:id="rId6"/>
    <p:sldId id="260" r:id="rId7"/>
    <p:sldId id="261" r:id="rId8"/>
    <p:sldId id="322" r:id="rId9"/>
    <p:sldId id="327" r:id="rId10"/>
    <p:sldId id="328" r:id="rId11"/>
    <p:sldId id="276" r:id="rId12"/>
    <p:sldId id="286" r:id="rId13"/>
    <p:sldId id="287" r:id="rId14"/>
    <p:sldId id="329" r:id="rId15"/>
    <p:sldId id="277" r:id="rId16"/>
    <p:sldId id="290" r:id="rId17"/>
    <p:sldId id="292" r:id="rId18"/>
    <p:sldId id="293" r:id="rId19"/>
    <p:sldId id="294" r:id="rId20"/>
    <p:sldId id="295" r:id="rId21"/>
    <p:sldId id="299" r:id="rId22"/>
    <p:sldId id="300" r:id="rId23"/>
    <p:sldId id="301" r:id="rId24"/>
    <p:sldId id="323" r:id="rId25"/>
    <p:sldId id="324" r:id="rId26"/>
    <p:sldId id="330" r:id="rId27"/>
    <p:sldId id="331" r:id="rId28"/>
    <p:sldId id="325" r:id="rId29"/>
    <p:sldId id="302" r:id="rId30"/>
    <p:sldId id="285"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p:cViewPr varScale="1">
        <p:scale>
          <a:sx n="73" d="100"/>
          <a:sy n="73" d="100"/>
        </p:scale>
        <p:origin x="13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03F4735-F950-480A-A9B4-3550142E6DBA}" type="datetimeFigureOut">
              <a:rPr lang="en-US" smtClean="0"/>
              <a:t>20/2/2024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9DC9AE-DE2C-4589-97AB-E8C26CA6F0C4}" type="slidenum">
              <a:rPr lang="en-US" smtClean="0"/>
              <a:t>‹#›</a:t>
            </a:fld>
            <a:endParaRPr lang="en-US"/>
          </a:p>
        </p:txBody>
      </p:sp>
    </p:spTree>
    <p:extLst>
      <p:ext uri="{BB962C8B-B14F-4D97-AF65-F5344CB8AC3E}">
        <p14:creationId xmlns:p14="http://schemas.microsoft.com/office/powerpoint/2010/main" val="42732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9DC9AE-DE2C-4589-97AB-E8C26CA6F0C4}" type="slidenum">
              <a:rPr lang="en-US" smtClean="0"/>
              <a:t>1</a:t>
            </a:fld>
            <a:endParaRPr lang="en-US"/>
          </a:p>
        </p:txBody>
      </p:sp>
    </p:spTree>
    <p:extLst>
      <p:ext uri="{BB962C8B-B14F-4D97-AF65-F5344CB8AC3E}">
        <p14:creationId xmlns:p14="http://schemas.microsoft.com/office/powerpoint/2010/main" val="311942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9DC9AE-DE2C-4589-97AB-E8C26CA6F0C4}" type="slidenum">
              <a:rPr lang="en-US" smtClean="0"/>
              <a:t>2</a:t>
            </a:fld>
            <a:endParaRPr lang="en-US"/>
          </a:p>
        </p:txBody>
      </p:sp>
    </p:spTree>
    <p:extLst>
      <p:ext uri="{BB962C8B-B14F-4D97-AF65-F5344CB8AC3E}">
        <p14:creationId xmlns:p14="http://schemas.microsoft.com/office/powerpoint/2010/main" val="387214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18" name="bk object 18"/>
          <p:cNvSpPr/>
          <p:nvPr/>
        </p:nvSpPr>
        <p:spPr>
          <a:xfrm>
            <a:off x="152400" y="6477001"/>
            <a:ext cx="213055" cy="301995"/>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685800" y="838200"/>
            <a:ext cx="7924800" cy="563880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85392" y="284480"/>
            <a:ext cx="6173215" cy="330834"/>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9863BBC-2631-485E-9ADB-BE3E764689C2}" type="datetime1">
              <a:rPr lang="en-US" smtClean="0"/>
              <a:t>20/2/2024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rgbClr val="00336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76FBB01-5181-439D-98AE-E5F682243A59}" type="datetime1">
              <a:rPr lang="en-US" smtClean="0"/>
              <a:t>20/2/2024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589DEF2-7A82-4F9F-8A81-B893325B9278}" type="datetime1">
              <a:rPr lang="en-US" smtClean="0"/>
              <a:t>20/2/2024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4BDAB34-B196-47C6-97F7-49E406356663}" type="datetime1">
              <a:rPr lang="en-US" smtClean="0"/>
              <a:t>20/2/2024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F437C3C-D8B7-4357-8FE8-1FDE2DB8E1E9}" type="datetime1">
              <a:rPr lang="en-US" smtClean="0"/>
              <a:t>20/2/2024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98292" y="321056"/>
            <a:ext cx="2947415" cy="330834"/>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523875" y="1090930"/>
            <a:ext cx="8096249" cy="1611630"/>
          </a:xfrm>
          <a:prstGeom prst="rect">
            <a:avLst/>
          </a:prstGeom>
        </p:spPr>
        <p:txBody>
          <a:bodyPr wrap="square" lIns="0" tIns="0" rIns="0" bIns="0">
            <a:spAutoFit/>
          </a:bodyPr>
          <a:lstStyle>
            <a:lvl1pPr>
              <a:defRPr sz="2000" b="0" i="0">
                <a:solidFill>
                  <a:srgbClr val="003366"/>
                </a:solidFill>
                <a:latin typeface="Times New Roman"/>
                <a:cs typeface="Times New Roman"/>
              </a:defRPr>
            </a:lvl1pPr>
          </a:lstStyle>
          <a:p>
            <a:endParaRPr/>
          </a:p>
        </p:txBody>
      </p:sp>
      <p:sp>
        <p:nvSpPr>
          <p:cNvPr id="4" name="Holder 4"/>
          <p:cNvSpPr>
            <a:spLocks noGrp="1"/>
          </p:cNvSpPr>
          <p:nvPr>
            <p:ph type="ftr" sz="quarter" idx="5"/>
          </p:nvPr>
        </p:nvSpPr>
        <p:spPr>
          <a:xfrm>
            <a:off x="535940" y="6523261"/>
            <a:ext cx="6427470" cy="194309"/>
          </a:xfrm>
          <a:prstGeom prst="rect">
            <a:avLst/>
          </a:prstGeom>
        </p:spPr>
        <p:txBody>
          <a:bodyPr wrap="square" lIns="0" tIns="0" rIns="0" bIns="0">
            <a:spAutoFit/>
          </a:bodyPr>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4A27A3D4-1C0C-45FD-B41B-7A0B8A47E157}" type="datetime1">
              <a:rPr lang="en-US" smtClean="0"/>
              <a:t>20/2/2024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4325"/>
            <a:ext cx="9144000" cy="987552"/>
          </a:xfrm>
          <a:prstGeom prst="rect">
            <a:avLst/>
          </a:prstGeom>
          <a:blipFill>
            <a:blip r:embed="rId3" cstate="print"/>
            <a:stretch>
              <a:fillRect/>
            </a:stretch>
          </a:blipFill>
        </p:spPr>
        <p:txBody>
          <a:bodyPr wrap="square" lIns="0" tIns="0" rIns="0" bIns="0" rtlCol="0" anchor="ctr"/>
          <a:lstStyle/>
          <a:p>
            <a:pPr lvl="0" algn="ctr" fontAlgn="base">
              <a:lnSpc>
                <a:spcPct val="150000"/>
              </a:lnSpc>
              <a:spcBef>
                <a:spcPct val="0"/>
              </a:spcBef>
              <a:spcAft>
                <a:spcPct val="0"/>
              </a:spcAft>
            </a:pPr>
            <a:r>
              <a:rPr lang="en-US" sz="2000" b="1" smtClean="0">
                <a:solidFill>
                  <a:schemeClr val="bg1"/>
                </a:solidFill>
                <a:latin typeface="Times New Roman" pitchFamily="18" charset="0"/>
                <a:ea typeface="Times New Roman" pitchFamily="18" charset="0"/>
                <a:cs typeface="Times New Roman" pitchFamily="18" charset="0"/>
              </a:rPr>
              <a:t>	</a:t>
            </a:r>
            <a:r>
              <a:rPr lang="vi-VN" sz="2000" b="1" smtClean="0">
                <a:solidFill>
                  <a:schemeClr val="bg1"/>
                </a:solidFill>
                <a:latin typeface="Times New Roman" pitchFamily="18" charset="0"/>
                <a:ea typeface="Times New Roman" pitchFamily="18" charset="0"/>
                <a:cs typeface="Times New Roman" pitchFamily="18" charset="0"/>
              </a:rPr>
              <a:t>TRƯỜNG </a:t>
            </a:r>
            <a:r>
              <a:rPr lang="vi-VN" sz="2000" b="1">
                <a:solidFill>
                  <a:schemeClr val="bg1"/>
                </a:solidFill>
                <a:latin typeface="Times New Roman" pitchFamily="18" charset="0"/>
                <a:ea typeface="Times New Roman" pitchFamily="18" charset="0"/>
                <a:cs typeface="Times New Roman" pitchFamily="18" charset="0"/>
              </a:rPr>
              <a:t>ĐẠI HỌC TÀI NGUYÊN VÀ MÔI TRƯỜNG </a:t>
            </a:r>
            <a:r>
              <a:rPr lang="vi-VN" sz="2000" b="1">
                <a:solidFill>
                  <a:schemeClr val="bg1"/>
                </a:solidFill>
                <a:latin typeface="Times New Roman" pitchFamily="18" charset="0"/>
                <a:ea typeface="Times New Roman" pitchFamily="18" charset="0"/>
                <a:cs typeface="Times New Roman" pitchFamily="18" charset="0"/>
              </a:rPr>
              <a:t>HÀ </a:t>
            </a:r>
            <a:r>
              <a:rPr lang="vi-VN" sz="2000" b="1" smtClean="0">
                <a:solidFill>
                  <a:schemeClr val="bg1"/>
                </a:solidFill>
                <a:latin typeface="Times New Roman" pitchFamily="18" charset="0"/>
                <a:ea typeface="Times New Roman" pitchFamily="18" charset="0"/>
                <a:cs typeface="Times New Roman" pitchFamily="18" charset="0"/>
              </a:rPr>
              <a:t>NỘI</a:t>
            </a:r>
            <a:endParaRPr lang="en-US" sz="2000" b="1" smtClean="0">
              <a:solidFill>
                <a:schemeClr val="bg1"/>
              </a:solidFill>
              <a:latin typeface="Times New Roman" pitchFamily="18" charset="0"/>
              <a:ea typeface="Times New Roman" pitchFamily="18" charset="0"/>
              <a:cs typeface="Times New Roman" pitchFamily="18" charset="0"/>
            </a:endParaRPr>
          </a:p>
          <a:p>
            <a:pPr lvl="0" algn="ctr" fontAlgn="base">
              <a:lnSpc>
                <a:spcPct val="150000"/>
              </a:lnSpc>
              <a:spcBef>
                <a:spcPct val="0"/>
              </a:spcBef>
              <a:spcAft>
                <a:spcPct val="0"/>
              </a:spcAft>
            </a:pPr>
            <a:r>
              <a:rPr lang="en-US" sz="2000" b="1" smtClean="0">
                <a:solidFill>
                  <a:schemeClr val="bg1"/>
                </a:solidFill>
                <a:latin typeface="Times New Roman" pitchFamily="18" charset="0"/>
                <a:ea typeface="Times New Roman" pitchFamily="18" charset="0"/>
                <a:cs typeface="Times New Roman" pitchFamily="18" charset="0"/>
              </a:rPr>
              <a:t>        KHOA CÔNG NGHỆ THÔNG TIN</a:t>
            </a:r>
            <a:endParaRPr lang="vi-VN" sz="2000" b="1">
              <a:solidFill>
                <a:schemeClr val="bg1"/>
              </a:solidFill>
              <a:latin typeface="Times New Roman" pitchFamily="18" charset="0"/>
              <a:ea typeface="Times New Roman" pitchFamily="18" charset="0"/>
              <a:cs typeface="Times New Roman" pitchFamily="18" charset="0"/>
            </a:endParaRPr>
          </a:p>
        </p:txBody>
      </p:sp>
      <p:sp>
        <p:nvSpPr>
          <p:cNvPr id="4" name="object 4"/>
          <p:cNvSpPr txBox="1"/>
          <p:nvPr/>
        </p:nvSpPr>
        <p:spPr>
          <a:xfrm>
            <a:off x="2133600" y="328200"/>
            <a:ext cx="6019800" cy="396904"/>
          </a:xfrm>
          <a:prstGeom prst="rect">
            <a:avLst/>
          </a:prstGeom>
        </p:spPr>
        <p:txBody>
          <a:bodyPr vert="horz" wrap="square" lIns="0" tIns="12065" rIns="0" bIns="0" rtlCol="0">
            <a:spAutoFit/>
          </a:bodyPr>
          <a:lstStyle/>
          <a:p>
            <a:pPr marL="1511935" marR="5080" indent="-1499870" algn="ctr">
              <a:lnSpc>
                <a:spcPct val="100000"/>
              </a:lnSpc>
              <a:spcBef>
                <a:spcPts val="95"/>
              </a:spcBef>
            </a:pPr>
            <a:endParaRPr sz="2500" dirty="0">
              <a:latin typeface="Times New Roman"/>
              <a:cs typeface="Times New Roman"/>
            </a:endParaRPr>
          </a:p>
        </p:txBody>
      </p:sp>
      <p:sp>
        <p:nvSpPr>
          <p:cNvPr id="5" name="object 5"/>
          <p:cNvSpPr/>
          <p:nvPr/>
        </p:nvSpPr>
        <p:spPr>
          <a:xfrm>
            <a:off x="387858" y="2230106"/>
            <a:ext cx="8590788" cy="124048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68808" y="2038056"/>
            <a:ext cx="8775192" cy="162458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87858" y="2059637"/>
            <a:ext cx="8571194" cy="1603003"/>
          </a:xfrm>
          <a:prstGeom prst="rect">
            <a:avLst/>
          </a:prstGeom>
          <a:solidFill>
            <a:srgbClr val="FFFFFF"/>
          </a:solidFill>
          <a:ln w="25400">
            <a:solidFill>
              <a:srgbClr val="D28301"/>
            </a:solidFill>
          </a:ln>
        </p:spPr>
        <p:txBody>
          <a:bodyPr vert="horz" wrap="square" lIns="0" tIns="33020" rIns="0" bIns="0" rtlCol="0">
            <a:spAutoFit/>
          </a:bodyPr>
          <a:lstStyle/>
          <a:p>
            <a:pPr algn="ctr">
              <a:lnSpc>
                <a:spcPct val="150000"/>
              </a:lnSpc>
            </a:pPr>
            <a:r>
              <a:rPr lang="en-US" sz="2400" b="1">
                <a:latin typeface="Times New Roman" pitchFamily="18" charset="0"/>
                <a:cs typeface="Times New Roman" pitchFamily="18" charset="0"/>
              </a:rPr>
              <a:t>BÁO CÁO THỰC TẬP </a:t>
            </a:r>
            <a:r>
              <a:rPr lang="en-US" sz="2400" b="1">
                <a:latin typeface="Times New Roman" pitchFamily="18" charset="0"/>
                <a:cs typeface="Times New Roman" pitchFamily="18" charset="0"/>
              </a:rPr>
              <a:t>TỐT </a:t>
            </a:r>
            <a:r>
              <a:rPr lang="en-US" sz="2400" b="1" smtClean="0">
                <a:latin typeface="Times New Roman" pitchFamily="18" charset="0"/>
                <a:cs typeface="Times New Roman" pitchFamily="18" charset="0"/>
              </a:rPr>
              <a:t>NGHIỆP</a:t>
            </a:r>
            <a:r>
              <a:rPr lang="en-US" sz="2400" b="1" smtClean="0">
                <a:latin typeface="+mj-lt"/>
                <a:cs typeface="Times New Roman" panose="02020603050405020304" pitchFamily="18" charset="0"/>
              </a:rPr>
              <a:t/>
            </a:r>
            <a:br>
              <a:rPr lang="en-US" sz="2400" b="1" smtClean="0">
                <a:latin typeface="+mj-lt"/>
                <a:cs typeface="Times New Roman" panose="02020603050405020304" pitchFamily="18" charset="0"/>
              </a:rPr>
            </a:br>
            <a:r>
              <a:rPr lang="en-US" sz="2000" b="1">
                <a:latin typeface="Times New Roman" pitchFamily="18" charset="0"/>
                <a:cs typeface="Times New Roman" pitchFamily="18" charset="0"/>
              </a:rPr>
              <a:t>TÊN ĐỀ TÀI</a:t>
            </a:r>
          </a:p>
          <a:p>
            <a:pPr algn="ctr">
              <a:lnSpc>
                <a:spcPct val="150000"/>
              </a:lnSpc>
            </a:pPr>
            <a:r>
              <a:rPr lang="vi-VN" sz="2400" b="1">
                <a:latin typeface="Times New Roman" pitchFamily="18" charset="0"/>
                <a:cs typeface="Times New Roman" pitchFamily="18" charset="0"/>
              </a:rPr>
              <a:t>XÂY DỰNG </a:t>
            </a:r>
            <a:r>
              <a:rPr lang="vi-VN" sz="2400" b="1">
                <a:latin typeface="Times New Roman" pitchFamily="18" charset="0"/>
                <a:cs typeface="Times New Roman" pitchFamily="18" charset="0"/>
              </a:rPr>
              <a:t>WEBSITE </a:t>
            </a:r>
            <a:r>
              <a:rPr lang="en-US" sz="2400" b="1" smtClean="0">
                <a:latin typeface="Times New Roman" pitchFamily="18" charset="0"/>
                <a:cs typeface="Times New Roman" pitchFamily="18" charset="0"/>
              </a:rPr>
              <a:t>BÁN HÀNG THỜI TRANG </a:t>
            </a:r>
            <a:r>
              <a:rPr lang="en-US" sz="2400" b="1">
                <a:latin typeface="Times New Roman" panose="02020603050405020304" pitchFamily="18" charset="0"/>
                <a:cs typeface="Times New Roman" panose="02020603050405020304" pitchFamily="18" charset="0"/>
              </a:rPr>
              <a:t>FASHION</a:t>
            </a:r>
            <a:endParaRPr lang="en-US" sz="2400" b="1">
              <a:latin typeface="Times New Roman" pitchFamily="18" charset="0"/>
              <a:cs typeface="Times New Roman" pitchFamily="18" charset="0"/>
            </a:endParaRPr>
          </a:p>
        </p:txBody>
      </p:sp>
      <p:sp>
        <p:nvSpPr>
          <p:cNvPr id="16" name="Slide Number Placeholder 15"/>
          <p:cNvSpPr>
            <a:spLocks noGrp="1"/>
          </p:cNvSpPr>
          <p:nvPr>
            <p:ph type="sldNum" sz="quarter" idx="7"/>
          </p:nvPr>
        </p:nvSpPr>
        <p:spPr/>
        <p:txBody>
          <a:bodyPr/>
          <a:lstStyle/>
          <a:p>
            <a:fld id="{B6F15528-21DE-4FAA-801E-634DDDAF4B2B}" type="slidenum">
              <a:rPr lang="en-US" smtClean="0"/>
              <a:t>1</a:t>
            </a:fld>
            <a:endParaRPr lang="en-US"/>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68" y="194325"/>
            <a:ext cx="974944" cy="974944"/>
          </a:xfrm>
          <a:prstGeom prst="rect">
            <a:avLst/>
          </a:prstGeom>
        </p:spPr>
      </p:pic>
      <p:sp>
        <p:nvSpPr>
          <p:cNvPr id="12" name="Rectangle 11"/>
          <p:cNvSpPr/>
          <p:nvPr/>
        </p:nvSpPr>
        <p:spPr>
          <a:xfrm>
            <a:off x="664029" y="4419600"/>
            <a:ext cx="8458200" cy="1615827"/>
          </a:xfrm>
          <a:prstGeom prst="rect">
            <a:avLst/>
          </a:prstGeom>
        </p:spPr>
        <p:txBody>
          <a:bodyPr wrap="square">
            <a:spAutoFit/>
          </a:bodyPr>
          <a:lstStyle/>
          <a:p>
            <a:pPr>
              <a:lnSpc>
                <a:spcPct val="150000"/>
              </a:lnSpc>
            </a:pPr>
            <a:r>
              <a:rPr lang="en-US" sz="2200" smtClean="0">
                <a:latin typeface="Times New Roman" pitchFamily="18" charset="0"/>
                <a:cs typeface="Times New Roman" pitchFamily="18" charset="0"/>
              </a:rPr>
              <a:t>Sinh </a:t>
            </a:r>
            <a:r>
              <a:rPr lang="en-US" sz="2200" smtClean="0">
                <a:latin typeface="Times New Roman" pitchFamily="18" charset="0"/>
                <a:cs typeface="Times New Roman" pitchFamily="18" charset="0"/>
              </a:rPr>
              <a:t>viên thực hiện</a:t>
            </a:r>
            <a:r>
              <a:rPr lang="vi-VN" sz="2200" smtClean="0">
                <a:latin typeface="Times New Roman" pitchFamily="18" charset="0"/>
                <a:cs typeface="Times New Roman" pitchFamily="18" charset="0"/>
              </a:rPr>
              <a:t>:</a:t>
            </a:r>
            <a:r>
              <a:rPr lang="vi-VN" sz="2200" b="1" smtClean="0">
                <a:latin typeface="Times New Roman" pitchFamily="18" charset="0"/>
                <a:cs typeface="Times New Roman" pitchFamily="18" charset="0"/>
              </a:rPr>
              <a:t> </a:t>
            </a:r>
            <a:r>
              <a:rPr lang="en-US" sz="2200" b="1" smtClean="0">
                <a:latin typeface="Times New Roman" pitchFamily="18" charset="0"/>
                <a:cs typeface="Times New Roman" pitchFamily="18" charset="0"/>
              </a:rPr>
              <a:t>Dương Bình Minh</a:t>
            </a:r>
          </a:p>
          <a:p>
            <a:pPr>
              <a:lnSpc>
                <a:spcPct val="150000"/>
              </a:lnSpc>
            </a:pPr>
            <a:r>
              <a:rPr lang="en-US" sz="2200" smtClean="0">
                <a:latin typeface="Times New Roman" pitchFamily="18" charset="0"/>
                <a:cs typeface="Times New Roman" pitchFamily="18" charset="0"/>
              </a:rPr>
              <a:t>Lớp:</a:t>
            </a:r>
            <a:r>
              <a:rPr lang="en-US" sz="2200" b="1" smtClean="0">
                <a:latin typeface="Times New Roman" pitchFamily="18" charset="0"/>
                <a:cs typeface="Times New Roman" pitchFamily="18" charset="0"/>
              </a:rPr>
              <a:t> DH10C4</a:t>
            </a:r>
            <a:endParaRPr lang="en-US" sz="2200" b="1" smtClean="0">
              <a:latin typeface="Times New Roman" pitchFamily="18" charset="0"/>
              <a:cs typeface="Times New Roman" pitchFamily="18" charset="0"/>
            </a:endParaRPr>
          </a:p>
          <a:p>
            <a:pPr>
              <a:lnSpc>
                <a:spcPct val="150000"/>
              </a:lnSpc>
            </a:pPr>
            <a:r>
              <a:rPr lang="en-US" sz="2200" smtClean="0">
                <a:latin typeface="Times New Roman" pitchFamily="18" charset="0"/>
                <a:cs typeface="Times New Roman" pitchFamily="18" charset="0"/>
              </a:rPr>
              <a:t>Giảng viên hướng dẫn</a:t>
            </a:r>
            <a:r>
              <a:rPr lang="vi-VN" sz="2200" smtClean="0">
                <a:latin typeface="Times New Roman" pitchFamily="18" charset="0"/>
                <a:cs typeface="Times New Roman" pitchFamily="18" charset="0"/>
              </a:rPr>
              <a:t>:</a:t>
            </a:r>
            <a:r>
              <a:rPr lang="en-US" sz="2200" smtClean="0">
                <a:latin typeface="Times New Roman" pitchFamily="18" charset="0"/>
                <a:cs typeface="Times New Roman" pitchFamily="18" charset="0"/>
              </a:rPr>
              <a:t> </a:t>
            </a:r>
            <a:r>
              <a:rPr lang="en-US" sz="2200" b="1" smtClean="0">
                <a:latin typeface="Times New Roman" pitchFamily="18" charset="0"/>
                <a:cs typeface="Times New Roman" pitchFamily="18" charset="0"/>
              </a:rPr>
              <a:t>Nguyễn Văn Hách và Nguyễn Văn Suyên</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279648" y="303901"/>
            <a:ext cx="4735831" cy="382797"/>
          </a:xfrm>
          <a:prstGeom prst="rect">
            <a:avLst/>
          </a:prstGeom>
        </p:spPr>
        <p:txBody>
          <a:bodyPr vert="horz" wrap="square" lIns="0" tIns="13335" rIns="0" bIns="0" rtlCol="0">
            <a:spAutoFit/>
          </a:bodyPr>
          <a:lstStyle/>
          <a:p>
            <a:pPr marL="12700" algn="ctr">
              <a:lnSpc>
                <a:spcPct val="100000"/>
              </a:lnSpc>
              <a:spcBef>
                <a:spcPts val="105"/>
              </a:spcBef>
            </a:pPr>
            <a:r>
              <a:rPr lang="vi-VN" sz="2400" dirty="0"/>
              <a:t>CÀI ĐẶT CHƯƠNG TRÌNH</a:t>
            </a:r>
            <a:endParaRPr sz="2300" dirty="0"/>
          </a:p>
        </p:txBody>
      </p:sp>
      <p:sp>
        <p:nvSpPr>
          <p:cNvPr id="6" name="object 6"/>
          <p:cNvSpPr txBox="1"/>
          <p:nvPr/>
        </p:nvSpPr>
        <p:spPr>
          <a:xfrm>
            <a:off x="533401" y="1828800"/>
            <a:ext cx="8014652" cy="3770904"/>
          </a:xfrm>
          <a:prstGeom prst="rect">
            <a:avLst/>
          </a:prstGeom>
        </p:spPr>
        <p:txBody>
          <a:bodyPr vert="horz" wrap="square" lIns="0" tIns="13335" rIns="0" bIns="0" rtlCol="0">
            <a:spAutoFit/>
          </a:bodyPr>
          <a:lstStyle/>
          <a:p>
            <a:pPr marL="355600" indent="-342900">
              <a:lnSpc>
                <a:spcPct val="150000"/>
              </a:lnSpc>
              <a:spcBef>
                <a:spcPts val="105"/>
              </a:spcBef>
              <a:buFont typeface="Wingdings" panose="05000000000000000000" pitchFamily="2" charset="2"/>
              <a:buChar char="Ø"/>
              <a:tabLst>
                <a:tab pos="299720" algn="l"/>
              </a:tabLst>
            </a:pPr>
            <a:r>
              <a:rPr lang="vi-VN" sz="2000" dirty="0">
                <a:latin typeface="+mj-lt"/>
              </a:rPr>
              <a:t>Phần thứ hai hỗ trợ cho nhà quản lý: Phần này chủ yếu hỗ trợ cho việc quản lý, cập nhật, thống kê các thông tin cần thiết như: sản phẩm, loại sản phẩm, khách hàng, nhà cung cấp, đơn đặt hàng,…Gồm có các xử lý sau</a:t>
            </a:r>
            <a:r>
              <a:rPr lang="vi-VN" sz="2000" dirty="0" smtClean="0">
                <a:latin typeface="+mj-lt"/>
              </a:rPr>
              <a:t>:</a:t>
            </a:r>
            <a:endParaRPr lang="en-US" sz="2000" dirty="0" smtClean="0">
              <a:latin typeface="+mj-lt"/>
            </a:endParaRPr>
          </a:p>
          <a:p>
            <a:pPr marL="12700">
              <a:lnSpc>
                <a:spcPct val="150000"/>
              </a:lnSpc>
              <a:spcBef>
                <a:spcPts val="105"/>
              </a:spcBef>
              <a:tabLst>
                <a:tab pos="299720" algn="l"/>
              </a:tabLst>
            </a:pPr>
            <a:r>
              <a:rPr lang="en-US" sz="2000" dirty="0" smtClean="0">
                <a:latin typeface="+mj-lt"/>
              </a:rPr>
              <a:t>         </a:t>
            </a:r>
            <a:r>
              <a:rPr lang="vi-VN" sz="2000" dirty="0" smtClean="0">
                <a:latin typeface="+mj-lt"/>
              </a:rPr>
              <a:t>- </a:t>
            </a:r>
            <a:r>
              <a:rPr lang="vi-VN" sz="2000" dirty="0">
                <a:latin typeface="+mj-lt"/>
              </a:rPr>
              <a:t>Cập nhật sản phẩm: Thêm, Xóa, Xem </a:t>
            </a:r>
            <a:endParaRPr lang="en-US" sz="2000" dirty="0" smtClean="0">
              <a:latin typeface="+mj-lt"/>
            </a:endParaRPr>
          </a:p>
          <a:p>
            <a:pPr marL="12700">
              <a:lnSpc>
                <a:spcPct val="150000"/>
              </a:lnSpc>
              <a:spcBef>
                <a:spcPts val="105"/>
              </a:spcBef>
              <a:tabLst>
                <a:tab pos="299720" algn="l"/>
              </a:tabLst>
            </a:pPr>
            <a:r>
              <a:rPr lang="en-US" sz="2000" dirty="0" smtClean="0">
                <a:latin typeface="+mj-lt"/>
              </a:rPr>
              <a:t>         </a:t>
            </a:r>
            <a:r>
              <a:rPr lang="vi-VN" sz="2000" dirty="0" smtClean="0">
                <a:latin typeface="+mj-lt"/>
              </a:rPr>
              <a:t>- </a:t>
            </a:r>
            <a:r>
              <a:rPr lang="vi-VN" sz="2000" dirty="0">
                <a:latin typeface="+mj-lt"/>
              </a:rPr>
              <a:t>Cập nhật loại sản phẩm: Thêm, Xóa, Xem </a:t>
            </a:r>
            <a:endParaRPr lang="en-US" sz="2000" dirty="0" smtClean="0">
              <a:latin typeface="+mj-lt"/>
            </a:endParaRPr>
          </a:p>
          <a:p>
            <a:pPr marL="12700">
              <a:lnSpc>
                <a:spcPct val="150000"/>
              </a:lnSpc>
              <a:spcBef>
                <a:spcPts val="105"/>
              </a:spcBef>
              <a:tabLst>
                <a:tab pos="299720" algn="l"/>
              </a:tabLst>
            </a:pPr>
            <a:r>
              <a:rPr lang="en-US" sz="2000" dirty="0" smtClean="0">
                <a:latin typeface="+mj-lt"/>
              </a:rPr>
              <a:t>         </a:t>
            </a:r>
            <a:r>
              <a:rPr lang="vi-VN" sz="2000" dirty="0" smtClean="0">
                <a:latin typeface="+mj-lt"/>
              </a:rPr>
              <a:t>- </a:t>
            </a:r>
            <a:r>
              <a:rPr lang="vi-VN" sz="2000" dirty="0">
                <a:latin typeface="+mj-lt"/>
              </a:rPr>
              <a:t>Cập nhật nhà cung cấp: Thêm, Xóa, </a:t>
            </a:r>
            <a:r>
              <a:rPr lang="vi-VN" sz="2000" dirty="0" smtClean="0">
                <a:latin typeface="+mj-lt"/>
              </a:rPr>
              <a:t>Xem</a:t>
            </a:r>
            <a:endParaRPr lang="en-US" sz="2000" dirty="0" smtClean="0">
              <a:latin typeface="+mj-lt"/>
            </a:endParaRPr>
          </a:p>
          <a:p>
            <a:pPr marL="12700">
              <a:lnSpc>
                <a:spcPct val="150000"/>
              </a:lnSpc>
              <a:spcBef>
                <a:spcPts val="105"/>
              </a:spcBef>
              <a:tabLst>
                <a:tab pos="299720" algn="l"/>
              </a:tabLst>
            </a:pPr>
            <a:r>
              <a:rPr lang="en-US" sz="2000" dirty="0" smtClean="0">
                <a:latin typeface="+mj-lt"/>
              </a:rPr>
              <a:t>         </a:t>
            </a:r>
            <a:r>
              <a:rPr lang="vi-VN" sz="2000" dirty="0" smtClean="0">
                <a:latin typeface="+mj-lt"/>
              </a:rPr>
              <a:t>- Cập nhật tin tức: Thêm, Xóa, Xem - Xử lý đơn hàng</a:t>
            </a:r>
            <a:endParaRPr lang="en-US" sz="2000" dirty="0" smtClean="0">
              <a:latin typeface="+mj-lt"/>
            </a:endParaRPr>
          </a:p>
          <a:p>
            <a:pPr marL="12700">
              <a:lnSpc>
                <a:spcPct val="150000"/>
              </a:lnSpc>
              <a:spcBef>
                <a:spcPts val="105"/>
              </a:spcBef>
              <a:tabLst>
                <a:tab pos="299720" algn="l"/>
              </a:tabLst>
            </a:pPr>
            <a:r>
              <a:rPr lang="en-US" sz="2000" dirty="0" smtClean="0">
                <a:latin typeface="+mj-lt"/>
              </a:rPr>
              <a:t>         </a:t>
            </a:r>
            <a:r>
              <a:rPr lang="vi-VN" sz="2000" dirty="0" smtClean="0">
                <a:latin typeface="+mj-lt"/>
              </a:rPr>
              <a:t>-</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lý</a:t>
            </a:r>
            <a:r>
              <a:rPr 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t>
            </a:r>
            <a:r>
              <a:rPr lang="en-US" sz="2000" smtClean="0">
                <a:latin typeface="+mj-lt"/>
              </a:rPr>
              <a:t>   </a:t>
            </a:r>
            <a:endParaRPr lang="en-US" sz="2000" dirty="0">
              <a:latin typeface="+mj-lt"/>
            </a:endParaRPr>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3447437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6" name="object 5">
            <a:extLst>
              <a:ext uri="{FF2B5EF4-FFF2-40B4-BE49-F238E27FC236}">
                <a16:creationId xmlns:a16="http://schemas.microsoft.com/office/drawing/2014/main" id="{A1B64C45-3E72-4867-A70C-E3D2CB6B787C}"/>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smtClean="0">
                <a:solidFill>
                  <a:schemeClr val="bg1"/>
                </a:solidFill>
                <a:latin typeface="Times New Roman" panose="02020603050405020304" pitchFamily="18" charset="0"/>
                <a:cs typeface="Times New Roman" panose="02020603050405020304" pitchFamily="18" charset="0"/>
              </a:rPr>
              <a:t>Giao</a:t>
            </a: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diện</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hệ</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thống</a:t>
            </a:r>
            <a:endParaRPr lang="vi-VN" sz="2300" kern="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6F6F70B-8E21-44F2-9E9A-0BDD68909EAA}"/>
              </a:ext>
            </a:extLst>
          </p:cNvPr>
          <p:cNvSpPr/>
          <p:nvPr/>
        </p:nvSpPr>
        <p:spPr>
          <a:xfrm>
            <a:off x="-301346" y="1044059"/>
            <a:ext cx="237566" cy="369332"/>
          </a:xfrm>
          <a:prstGeom prst="rect">
            <a:avLst/>
          </a:prstGeom>
        </p:spPr>
        <p:txBody>
          <a:bodyPr wrap="none">
            <a:spAutoFit/>
          </a:bodyPr>
          <a:lstStyle/>
          <a:p>
            <a:r>
              <a:rPr lang="en-US" b="1"/>
              <a:t> </a:t>
            </a:r>
            <a:endParaRPr lang="en-US"/>
          </a:p>
        </p:txBody>
      </p:sp>
      <p:sp>
        <p:nvSpPr>
          <p:cNvPr id="17" name="object 8">
            <a:extLst>
              <a:ext uri="{FF2B5EF4-FFF2-40B4-BE49-F238E27FC236}">
                <a16:creationId xmlns:a16="http://schemas.microsoft.com/office/drawing/2014/main" id="{9AFE21DA-8EC7-420A-8958-892CA93A18D0}"/>
              </a:ext>
            </a:extLst>
          </p:cNvPr>
          <p:cNvSpPr txBox="1"/>
          <p:nvPr/>
        </p:nvSpPr>
        <p:spPr>
          <a:xfrm>
            <a:off x="190513" y="461207"/>
            <a:ext cx="2512060"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trang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chủ</a:t>
            </a:r>
            <a:endParaRPr lang="en-US" sz="2000" b="1"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7"/>
          </p:nvPr>
        </p:nvSpPr>
        <p:spPr>
          <a:xfrm>
            <a:off x="6583680" y="6517990"/>
            <a:ext cx="2103120" cy="202850"/>
          </a:xfrm>
        </p:spPr>
        <p:txBody>
          <a:bodyPr/>
          <a:lstStyle/>
          <a:p>
            <a:fld id="{B6F15528-21DE-4FAA-801E-634DDDAF4B2B}" type="slidenum">
              <a:rPr lang="en-US" smtClean="0"/>
              <a:t>11</a:t>
            </a:fld>
            <a:endParaRPr lang="en-US"/>
          </a:p>
        </p:txBody>
      </p:sp>
      <p:sp>
        <p:nvSpPr>
          <p:cNvPr id="7" name="TextBox 6"/>
          <p:cNvSpPr txBox="1"/>
          <p:nvPr/>
        </p:nvSpPr>
        <p:spPr>
          <a:xfrm>
            <a:off x="76200" y="1414076"/>
            <a:ext cx="2794780"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chủ</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người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dùng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err="1">
                <a:latin typeface="Times New Roman" panose="02020603050405020304" pitchFamily="18" charset="0"/>
                <a:cs typeface="Times New Roman" panose="02020603050405020304" pitchFamily="18" charset="0"/>
              </a:rPr>
              <a:t>thể</a:t>
            </a:r>
            <a:r>
              <a:rPr lang="en-US" sz="1700">
                <a:latin typeface="Times New Roman" panose="02020603050405020304" pitchFamily="18" charset="0"/>
                <a:cs typeface="Times New Roman" panose="02020603050405020304" pitchFamily="18" charset="0"/>
              </a:rPr>
              <a:t> </a:t>
            </a:r>
            <a:r>
              <a:rPr lang="en-US" sz="1700" smtClean="0">
                <a:latin typeface="Times New Roman" panose="02020603050405020304" pitchFamily="18" charset="0"/>
                <a:cs typeface="Times New Roman" panose="02020603050405020304" pitchFamily="18" charset="0"/>
              </a:rPr>
              <a:t> - xem </a:t>
            </a:r>
            <a:r>
              <a:rPr lang="en-US" sz="1700" dirty="0" err="1">
                <a:latin typeface="Times New Roman" panose="02020603050405020304" pitchFamily="18" charset="0"/>
                <a:cs typeface="Times New Roman" panose="02020603050405020304" pitchFamily="18" charset="0"/>
              </a:rPr>
              <a:t>thông</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a:t>
            </a:r>
            <a:r>
              <a:rPr lang="en-US" sz="1700" smtClean="0">
                <a:latin typeface="Times New Roman" panose="02020603050405020304" pitchFamily="18" charset="0"/>
                <a:cs typeface="Times New Roman" panose="02020603050405020304" pitchFamily="18" charset="0"/>
              </a:rPr>
              <a:t>, </a:t>
            </a:r>
            <a:r>
              <a:rPr lang="en-US" sz="1700" smtClean="0">
                <a:latin typeface="Times New Roman" panose="02020603050405020304" pitchFamily="18" charset="0"/>
                <a:cs typeface="Times New Roman" panose="02020603050405020304" pitchFamily="18" charset="0"/>
              </a:rPr>
              <a:t>tìm </a:t>
            </a:r>
            <a:r>
              <a:rPr lang="en-US" sz="1700" dirty="0" err="1">
                <a:latin typeface="Times New Roman" panose="02020603050405020304" pitchFamily="18" charset="0"/>
                <a:cs typeface="Times New Roman" panose="02020603050405020304" pitchFamily="18" charset="0"/>
              </a:rPr>
              <a:t>kiếm</a:t>
            </a:r>
            <a:r>
              <a:rPr lang="en-US" sz="1700" dirty="0">
                <a:latin typeface="Times New Roman" panose="02020603050405020304" pitchFamily="18" charset="0"/>
                <a:cs typeface="Times New Roman" panose="02020603050405020304" pitchFamily="18" charset="0"/>
              </a:rPr>
              <a:t> </a:t>
            </a:r>
            <a:r>
              <a:rPr lang="en-US" sz="1700" err="1" smtClean="0">
                <a:latin typeface="Times New Roman" panose="02020603050405020304" pitchFamily="18" charset="0"/>
                <a:cs typeface="Times New Roman" panose="02020603050405020304" pitchFamily="18" charset="0"/>
              </a:rPr>
              <a:t>sản</a:t>
            </a:r>
            <a:r>
              <a:rPr lang="en-US" sz="1700" smtClean="0">
                <a:latin typeface="Times New Roman" panose="02020603050405020304" pitchFamily="18" charset="0"/>
                <a:cs typeface="Times New Roman" panose="02020603050405020304" pitchFamily="18" charset="0"/>
              </a:rPr>
              <a:t> </a:t>
            </a:r>
            <a:r>
              <a:rPr lang="en-US" sz="1700" smtClean="0">
                <a:latin typeface="Times New Roman" panose="02020603050405020304" pitchFamily="18" charset="0"/>
                <a:cs typeface="Times New Roman" panose="02020603050405020304" pitchFamily="18" charset="0"/>
              </a:rPr>
              <a:t>phẩm, </a:t>
            </a:r>
            <a:r>
              <a:rPr lang="en-US" sz="1700" dirty="0" err="1">
                <a:latin typeface="Times New Roman" panose="02020603050405020304" pitchFamily="18" charset="0"/>
                <a:cs typeface="Times New Roman" panose="02020603050405020304" pitchFamily="18" charset="0"/>
              </a:rPr>
              <a:t>đồng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xem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từng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loại</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Ngoài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ra</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khách</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xem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sự</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kiện</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thời</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trang</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shop </a:t>
            </a:r>
            <a:r>
              <a:rPr lang="en-US" sz="1700" dirty="0" err="1" smtClean="0">
                <a:latin typeface="Times New Roman" panose="02020603050405020304" pitchFamily="18" charset="0"/>
                <a:cs typeface="Times New Roman" panose="02020603050405020304" pitchFamily="18" charset="0"/>
              </a:rPr>
              <a:t>thời</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trang</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Tại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muốn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mua</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nào</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click </a:t>
            </a:r>
            <a:r>
              <a:rPr lang="en-US" sz="1700" dirty="0" err="1">
                <a:latin typeface="Times New Roman" panose="02020603050405020304" pitchFamily="18" charset="0"/>
                <a:cs typeface="Times New Roman" panose="02020603050405020304" pitchFamily="18" charset="0"/>
              </a:rPr>
              <a:t>sản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phẩm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đấy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giỏ</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khoản</a:t>
            </a:r>
            <a:r>
              <a:rPr lang="en-US" sz="170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3"/>
          <a:stretch>
            <a:fillRect/>
          </a:stretch>
        </p:blipFill>
        <p:spPr>
          <a:xfrm>
            <a:off x="2887224" y="1413391"/>
            <a:ext cx="6028176" cy="42546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00079E03-4CF1-42C7-BB28-C916FB1A041B}"/>
              </a:ext>
            </a:extLst>
          </p:cNvPr>
          <p:cNvSpPr>
            <a:spLocks noChangeArrowheads="1"/>
          </p:cNvSpPr>
          <p:nvPr/>
        </p:nvSpPr>
        <p:spPr bwMode="auto">
          <a:xfrm>
            <a:off x="1598401" y="1039031"/>
            <a:ext cx="1110684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Slide Number Placeholder 12"/>
          <p:cNvSpPr>
            <a:spLocks noGrp="1"/>
          </p:cNvSpPr>
          <p:nvPr>
            <p:ph type="sldNum" sz="quarter" idx="7"/>
          </p:nvPr>
        </p:nvSpPr>
        <p:spPr>
          <a:xfrm>
            <a:off x="6583680" y="6523260"/>
            <a:ext cx="2103120" cy="197579"/>
          </a:xfrm>
        </p:spPr>
        <p:txBody>
          <a:bodyPr/>
          <a:lstStyle/>
          <a:p>
            <a:fld id="{B6F15528-21DE-4FAA-801E-634DDDAF4B2B}" type="slidenum">
              <a:rPr lang="en-US" smtClean="0"/>
              <a:t>12</a:t>
            </a:fld>
            <a:endParaRPr lang="en-US"/>
          </a:p>
        </p:txBody>
      </p:sp>
      <p:sp>
        <p:nvSpPr>
          <p:cNvPr id="9"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giỏ</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hàng</a:t>
            </a:r>
            <a:r>
              <a:rPr lang="en-US" sz="2000" b="1"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304800" y="1676400"/>
            <a:ext cx="2743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Click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7E599843-EC8D-4359-A8C9-0DB351DACBB4}"/>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C8109C4D-958E-4BED-9EA4-9CBAAF7AEC61}"/>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060701" y="1786505"/>
            <a:ext cx="6083299" cy="4304104"/>
          </a:xfrm>
          <a:prstGeom prst="rect">
            <a:avLst/>
          </a:prstGeom>
        </p:spPr>
      </p:pic>
    </p:spTree>
    <p:extLst>
      <p:ext uri="{BB962C8B-B14F-4D97-AF65-F5344CB8AC3E}">
        <p14:creationId xmlns:p14="http://schemas.microsoft.com/office/powerpoint/2010/main" val="2024068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9" name="Slide Number Placeholder 8"/>
          <p:cNvSpPr>
            <a:spLocks noGrp="1"/>
          </p:cNvSpPr>
          <p:nvPr>
            <p:ph type="sldNum" sz="quarter" idx="7"/>
          </p:nvPr>
        </p:nvSpPr>
        <p:spPr>
          <a:xfrm>
            <a:off x="6583680" y="6523260"/>
            <a:ext cx="2026920" cy="197579"/>
          </a:xfrm>
        </p:spPr>
        <p:txBody>
          <a:bodyPr/>
          <a:lstStyle/>
          <a:p>
            <a:fld id="{B6F15528-21DE-4FAA-801E-634DDDAF4B2B}" type="slidenum">
              <a:rPr lang="en-US" smtClean="0"/>
              <a:t>13</a:t>
            </a:fld>
            <a:endParaRPr lang="en-US"/>
          </a:p>
        </p:txBody>
      </p:sp>
      <p:sp>
        <p:nvSpPr>
          <p:cNvPr id="13"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a:p>
          <a:p>
            <a:pPr marL="285750" indent="-285750" fontAlgn="base">
              <a:buFont typeface="Wingdings" panose="05000000000000000000" pitchFamily="2" charset="2"/>
              <a:buChar char="v"/>
            </a:pPr>
            <a:r>
              <a:rPr lang="en-US" sz="2300" b="1" u="sng" err="1">
                <a:latin typeface="Times New Roman" panose="02020603050405020304" pitchFamily="18" charset="0"/>
                <a:cs typeface="Times New Roman" panose="02020603050405020304" pitchFamily="18" charset="0"/>
              </a:rPr>
              <a:t>Phía</a:t>
            </a:r>
            <a:r>
              <a:rPr lang="en-US" sz="2300" b="1" u="sng">
                <a:latin typeface="Times New Roman" panose="02020603050405020304" pitchFamily="18" charset="0"/>
                <a:cs typeface="Times New Roman" panose="02020603050405020304" pitchFamily="18" charset="0"/>
              </a:rPr>
              <a:t> </a:t>
            </a:r>
            <a:r>
              <a:rPr lang="en-US" sz="2300" b="1" u="sng" err="1">
                <a:latin typeface="Times New Roman" panose="02020603050405020304" pitchFamily="18" charset="0"/>
                <a:cs typeface="Times New Roman" panose="02020603050405020304" pitchFamily="18" charset="0"/>
              </a:rPr>
              <a:t>người</a:t>
            </a:r>
            <a:r>
              <a:rPr lang="en-US" sz="2300" b="1" u="sng">
                <a:latin typeface="Times New Roman" panose="02020603050405020304" pitchFamily="18" charset="0"/>
                <a:cs typeface="Times New Roman" panose="02020603050405020304" pitchFamily="18" charset="0"/>
              </a:rPr>
              <a:t> </a:t>
            </a:r>
            <a:r>
              <a:rPr lang="en-US" sz="2300" b="1" u="sng" err="1">
                <a:latin typeface="Times New Roman" panose="02020603050405020304" pitchFamily="18" charset="0"/>
                <a:cs typeface="Times New Roman" panose="02020603050405020304" pitchFamily="18" charset="0"/>
              </a:rPr>
              <a:t>dùng</a:t>
            </a:r>
            <a:r>
              <a:rPr lang="en-US" sz="2300" b="1" u="sng">
                <a:latin typeface="Times New Roman" panose="02020603050405020304" pitchFamily="18" charset="0"/>
                <a:cs typeface="Times New Roman" panose="02020603050405020304" pitchFamily="18" charset="0"/>
              </a:rPr>
              <a:t>.</a:t>
            </a:r>
            <a:endParaRPr lang="en-US"/>
          </a:p>
          <a:p>
            <a:pPr fontAlgn="base"/>
            <a:r>
              <a:rPr lang="en-US" sz="2000" b="1" err="1">
                <a:latin typeface="Times New Roman" panose="02020603050405020304" pitchFamily="18" charset="0"/>
                <a:cs typeface="Times New Roman" panose="02020603050405020304" pitchFamily="18" charset="0"/>
              </a:rPr>
              <a:t>Giao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diện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đăng</a:t>
            </a:r>
            <a:r>
              <a:rPr lang="en-US" sz="2000" b="1">
                <a:latin typeface="Times New Roman" panose="02020603050405020304" pitchFamily="18" charset="0"/>
                <a:cs typeface="Times New Roman" panose="02020603050405020304" pitchFamily="18" charset="0"/>
              </a:rPr>
              <a:t> kí/ đăng nhập</a:t>
            </a:r>
          </a:p>
        </p:txBody>
      </p:sp>
      <p:sp>
        <p:nvSpPr>
          <p:cNvPr id="4" name="TextBox 3"/>
          <p:cNvSpPr txBox="1"/>
          <p:nvPr/>
        </p:nvSpPr>
        <p:spPr>
          <a:xfrm>
            <a:off x="716084" y="5516224"/>
            <a:ext cx="7284915"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FCD16F17-5506-4B99-974D-13B7896C261C}"/>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26876019-8E40-4C50-8F24-475EAC88574B}"/>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 y="1563838"/>
            <a:ext cx="9144000" cy="3770161"/>
          </a:xfrm>
          <a:prstGeom prst="rect">
            <a:avLst/>
          </a:prstGeom>
        </p:spPr>
      </p:pic>
    </p:spTree>
    <p:extLst>
      <p:ext uri="{BB962C8B-B14F-4D97-AF65-F5344CB8AC3E}">
        <p14:creationId xmlns:p14="http://schemas.microsoft.com/office/powerpoint/2010/main" val="2082086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9" name="Slide Number Placeholder 8"/>
          <p:cNvSpPr>
            <a:spLocks noGrp="1"/>
          </p:cNvSpPr>
          <p:nvPr>
            <p:ph type="sldNum" sz="quarter" idx="7"/>
          </p:nvPr>
        </p:nvSpPr>
        <p:spPr>
          <a:xfrm>
            <a:off x="6583680" y="6523260"/>
            <a:ext cx="2026920" cy="197579"/>
          </a:xfrm>
        </p:spPr>
        <p:txBody>
          <a:bodyPr/>
          <a:lstStyle/>
          <a:p>
            <a:fld id="{B6F15528-21DE-4FAA-801E-634DDDAF4B2B}" type="slidenum">
              <a:rPr lang="en-US" smtClean="0"/>
              <a:t>14</a:t>
            </a:fld>
            <a:endParaRPr lang="en-US"/>
          </a:p>
        </p:txBody>
      </p:sp>
      <p:sp>
        <p:nvSpPr>
          <p:cNvPr id="13"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toán</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74162" y="5307355"/>
            <a:ext cx="8265746" cy="1477328"/>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Sau </a:t>
            </a:r>
            <a:r>
              <a:rPr lang="vi-VN" dirty="0">
                <a:latin typeface="Times New Roman" panose="02020603050405020304" pitchFamily="18" charset="0"/>
                <a:cs typeface="Times New Roman" panose="02020603050405020304" pitchFamily="18" charset="0"/>
              </a:rPr>
              <a:t>khi đưa sp vào giỏ hàng, muốn mua hàng tiếp quay lại mua hàng thì sản phẩm sẽ tiếp vào giỏ hàng. Sau khi mua xong thì chọn phương thức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thanh </a:t>
            </a:r>
            <a:r>
              <a:rPr lang="vi-VN" dirty="0">
                <a:latin typeface="Times New Roman" panose="02020603050405020304" pitchFamily="18" charset="0"/>
                <a:cs typeface="Times New Roman" panose="02020603050405020304" pitchFamily="18" charset="0"/>
              </a:rPr>
              <a:t>toán</a:t>
            </a:r>
            <a:r>
              <a:rPr lang="vi-VN" dirty="0" smtClean="0">
                <a:latin typeface="Times New Roman" panose="02020603050405020304" pitchFamily="18" charset="0"/>
                <a:cs typeface="Times New Roman" panose="02020603050405020304" pitchFamily="18" charset="0"/>
              </a:rPr>
              <a:t>..Sau </a:t>
            </a:r>
            <a:r>
              <a:rPr lang="vi-VN" dirty="0">
                <a:latin typeface="Times New Roman" panose="02020603050405020304" pitchFamily="18" charset="0"/>
                <a:cs typeface="Times New Roman" panose="02020603050405020304" pitchFamily="18" charset="0"/>
              </a:rPr>
              <a:t>đó điền các thông tin khách hàng.Các thông tin có dấu (* là phải điền đầy đủ). </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mail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FCD16F17-5506-4B99-974D-13B7896C261C}"/>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26876019-8E40-4C50-8F24-475EAC88574B}"/>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93077" y="1607801"/>
            <a:ext cx="8382000" cy="3740220"/>
          </a:xfrm>
          <a:prstGeom prst="rect">
            <a:avLst/>
          </a:prstGeom>
        </p:spPr>
      </p:pic>
    </p:spTree>
    <p:extLst>
      <p:ext uri="{BB962C8B-B14F-4D97-AF65-F5344CB8AC3E}">
        <p14:creationId xmlns:p14="http://schemas.microsoft.com/office/powerpoint/2010/main" val="3604798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11" name="Slide Number Placeholder 10"/>
          <p:cNvSpPr>
            <a:spLocks noGrp="1"/>
          </p:cNvSpPr>
          <p:nvPr>
            <p:ph type="sldNum" sz="quarter" idx="7"/>
          </p:nvPr>
        </p:nvSpPr>
        <p:spPr>
          <a:xfrm>
            <a:off x="6583680" y="6523260"/>
            <a:ext cx="2026920" cy="197579"/>
          </a:xfrm>
        </p:spPr>
        <p:txBody>
          <a:bodyPr/>
          <a:lstStyle/>
          <a:p>
            <a:fld id="{B6F15528-21DE-4FAA-801E-634DDDAF4B2B}" type="slidenum">
              <a:rPr lang="en-US" smtClean="0"/>
              <a:t>15</a:t>
            </a:fld>
            <a:endParaRPr lang="en-US"/>
          </a:p>
        </p:txBody>
      </p:sp>
      <p:sp>
        <p:nvSpPr>
          <p:cNvPr id="13"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tin </a:t>
            </a:r>
            <a:r>
              <a:rPr lang="en-US" sz="2000" b="1" dirty="0" err="1">
                <a:latin typeface="Times New Roman" panose="02020603050405020304" pitchFamily="18" charset="0"/>
                <a:cs typeface="Times New Roman" panose="02020603050405020304" pitchFamily="18" charset="0"/>
              </a:rPr>
              <a:t>tức</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7254" y="1828800"/>
            <a:ext cx="2626946"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5" name="object 2">
            <a:extLst>
              <a:ext uri="{FF2B5EF4-FFF2-40B4-BE49-F238E27FC236}">
                <a16:creationId xmlns:a16="http://schemas.microsoft.com/office/drawing/2014/main" id="{302A5131-86D8-4281-A59D-0A436B6AE8F5}"/>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9600DD6A-B481-44F4-90A3-10B5C9AE11D9}"/>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124199" y="1416583"/>
            <a:ext cx="6007101" cy="40698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16</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endParaRPr lang="en-US" sz="2000" b="1"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996342" y="-30798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996342" y="-2776515"/>
            <a:ext cx="9144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Tại đây chứa </a:t>
            </a:r>
            <a:r>
              <a:rPr kumimoji="0" lang="en-US" altLang="en-US" sz="1400" b="0"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số điện thoại</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để kh</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liên hệ với shop c</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ù</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a:t>
            </a:r>
            <a:r>
              <a:rPr kumimoji="0" lang="en-US" altLang="en-US" sz="1400" b="0"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địa chỉ</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của shop.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955973" y="1570328"/>
            <a:ext cx="7308253" cy="369332"/>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Tại đây chứa </a:t>
            </a:r>
            <a:r>
              <a:rPr lang="en-US" u="sng">
                <a:latin typeface="Times New Roman" panose="02020603050405020304" pitchFamily="18" charset="0"/>
                <a:cs typeface="Times New Roman" panose="02020603050405020304" pitchFamily="18" charset="0"/>
              </a:rPr>
              <a:t>số điện thoại </a:t>
            </a:r>
            <a:r>
              <a:rPr lang="en-US">
                <a:latin typeface="Times New Roman" panose="02020603050405020304" pitchFamily="18" charset="0"/>
                <a:cs typeface="Times New Roman" panose="02020603050405020304" pitchFamily="18" charset="0"/>
              </a:rPr>
              <a:t>và </a:t>
            </a:r>
            <a:r>
              <a:rPr lang="en-US" u="sng">
                <a:latin typeface="Times New Roman" panose="02020603050405020304" pitchFamily="18" charset="0"/>
                <a:cs typeface="Times New Roman" panose="02020603050405020304" pitchFamily="18" charset="0"/>
              </a:rPr>
              <a:t>điạ chỉ </a:t>
            </a:r>
            <a:r>
              <a:rPr lang="en-US">
                <a:latin typeface="Times New Roman" panose="02020603050405020304" pitchFamily="18" charset="0"/>
                <a:cs typeface="Times New Roman" panose="02020603050405020304" pitchFamily="18" charset="0"/>
              </a:rPr>
              <a:t>của shop để khách hàng liên hệ.</a:t>
            </a:r>
          </a:p>
        </p:txBody>
      </p:sp>
      <p:sp>
        <p:nvSpPr>
          <p:cNvPr id="19" name="object 2">
            <a:extLst>
              <a:ext uri="{FF2B5EF4-FFF2-40B4-BE49-F238E27FC236}">
                <a16:creationId xmlns:a16="http://schemas.microsoft.com/office/drawing/2014/main" id="{ABA5619E-CA6D-4AA9-B350-010C895ABCA1}"/>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20" name="object 5">
            <a:extLst>
              <a:ext uri="{FF2B5EF4-FFF2-40B4-BE49-F238E27FC236}">
                <a16:creationId xmlns:a16="http://schemas.microsoft.com/office/drawing/2014/main" id="{CD9EBF0D-800B-45CF-AB93-D5CDAF8109F2}"/>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54293" y="2187842"/>
            <a:ext cx="8432508" cy="3135685"/>
          </a:xfrm>
          <a:prstGeom prst="rect">
            <a:avLst/>
          </a:prstGeom>
        </p:spPr>
      </p:pic>
    </p:spTree>
    <p:extLst>
      <p:ext uri="{BB962C8B-B14F-4D97-AF65-F5344CB8AC3E}">
        <p14:creationId xmlns:p14="http://schemas.microsoft.com/office/powerpoint/2010/main" val="3022700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17</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đăng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nhập</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4290" y="1593894"/>
            <a:ext cx="787938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online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118D9406-2C17-468D-B4CB-1EDBA2D5C2EC}"/>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6244337F-F6B9-4FB7-8B08-C2BD5F910E5E}"/>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28800" y="2590800"/>
            <a:ext cx="4754880" cy="3839940"/>
          </a:xfrm>
          <a:prstGeom prst="rect">
            <a:avLst/>
          </a:prstGeom>
        </p:spPr>
      </p:pic>
    </p:spTree>
    <p:extLst>
      <p:ext uri="{BB962C8B-B14F-4D97-AF65-F5344CB8AC3E}">
        <p14:creationId xmlns:p14="http://schemas.microsoft.com/office/powerpoint/2010/main" val="156029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18</a:t>
            </a:fld>
            <a:endParaRPr lang="en-US"/>
          </a:p>
        </p:txBody>
      </p:sp>
      <p:sp>
        <p:nvSpPr>
          <p:cNvPr id="11"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a:p>
          <a:p>
            <a:pPr marL="285750" indent="-285750" fontAlgn="base">
              <a:buFont typeface="Wingdings" panose="05000000000000000000" pitchFamily="2" charset="2"/>
              <a:buChar char="v"/>
            </a:pPr>
            <a:r>
              <a:rPr lang="en-US" sz="2300" b="1" u="sng" err="1">
                <a:latin typeface="Times New Roman" panose="02020603050405020304" pitchFamily="18" charset="0"/>
                <a:cs typeface="Times New Roman" panose="02020603050405020304" pitchFamily="18" charset="0"/>
              </a:rPr>
              <a:t>Phía</a:t>
            </a:r>
            <a:r>
              <a:rPr lang="en-US" sz="2300" b="1" u="sng">
                <a:latin typeface="Times New Roman" panose="02020603050405020304" pitchFamily="18" charset="0"/>
                <a:cs typeface="Times New Roman" panose="02020603050405020304" pitchFamily="18" charset="0"/>
              </a:rPr>
              <a:t> Admin.</a:t>
            </a:r>
            <a:endParaRPr lang="en-US"/>
          </a:p>
          <a:p>
            <a:pPr fontAlgn="base"/>
            <a:r>
              <a:rPr lang="en-US" sz="2000" b="1" err="1">
                <a:latin typeface="Times New Roman" panose="02020603050405020304" pitchFamily="18" charset="0"/>
                <a:cs typeface="Times New Roman" panose="02020603050405020304" pitchFamily="18" charset="0"/>
              </a:rPr>
              <a:t>Giao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diện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trang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chủ</a:t>
            </a:r>
            <a:endParaRPr lang="en-US" sz="2000" b="1">
              <a:latin typeface="Times New Roman" panose="02020603050405020304" pitchFamily="18" charset="0"/>
              <a:cs typeface="Times New Roman" panose="02020603050405020304" pitchFamily="18" charset="0"/>
            </a:endParaRPr>
          </a:p>
        </p:txBody>
      </p:sp>
      <p:sp>
        <p:nvSpPr>
          <p:cNvPr id="4" name="TextBox 3"/>
          <p:cNvSpPr txBox="1"/>
          <p:nvPr/>
        </p:nvSpPr>
        <p:spPr>
          <a:xfrm>
            <a:off x="6096" y="4923358"/>
            <a:ext cx="9105558"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9DB93BC1-F40D-43BC-8B21-B1575C330210}"/>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930C4ED6-44F2-416B-BCCF-1835B8D1FB9F}"/>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smtClean="0">
                <a:solidFill>
                  <a:schemeClr val="bg1"/>
                </a:solidFill>
                <a:latin typeface="Times New Roman" panose="02020603050405020304" pitchFamily="18" charset="0"/>
                <a:cs typeface="Times New Roman" panose="02020603050405020304" pitchFamily="18" charset="0"/>
              </a:rPr>
              <a:t>Giao</a:t>
            </a: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diện</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hệ</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thống</a:t>
            </a:r>
            <a:endParaRPr lang="vi-VN" sz="2300" kern="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12346" y="785948"/>
            <a:ext cx="8955454" cy="4137409"/>
          </a:xfrm>
          <a:prstGeom prst="rect">
            <a:avLst/>
          </a:prstGeom>
        </p:spPr>
      </p:pic>
    </p:spTree>
    <p:extLst>
      <p:ext uri="{BB962C8B-B14F-4D97-AF65-F5344CB8AC3E}">
        <p14:creationId xmlns:p14="http://schemas.microsoft.com/office/powerpoint/2010/main" val="257989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19</a:t>
            </a:fld>
            <a:endParaRPr lang="en-US"/>
          </a:p>
        </p:txBody>
      </p:sp>
      <p:sp>
        <p:nvSpPr>
          <p:cNvPr id="11"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hàng</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8403" y="1593894"/>
            <a:ext cx="7010400"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ECA8E3BD-587E-4035-A7BE-50EDF4C4BB31}"/>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946CF1EC-F534-4174-B24E-53FEF26568C0}"/>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34670" y="2294072"/>
            <a:ext cx="8260568" cy="3295832"/>
          </a:xfrm>
          <a:prstGeom prst="rect">
            <a:avLst/>
          </a:prstGeom>
        </p:spPr>
      </p:pic>
    </p:spTree>
    <p:extLst>
      <p:ext uri="{BB962C8B-B14F-4D97-AF65-F5344CB8AC3E}">
        <p14:creationId xmlns:p14="http://schemas.microsoft.com/office/powerpoint/2010/main" val="1309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3638550" y="210057"/>
            <a:ext cx="2093595" cy="513715"/>
          </a:xfrm>
          <a:prstGeom prst="rect">
            <a:avLst/>
          </a:prstGeom>
        </p:spPr>
        <p:txBody>
          <a:bodyPr vert="horz" wrap="square" lIns="0" tIns="12700" rIns="0" bIns="0" rtlCol="0">
            <a:spAutoFit/>
          </a:bodyPr>
          <a:lstStyle/>
          <a:p>
            <a:pPr marL="12700">
              <a:lnSpc>
                <a:spcPct val="100000"/>
              </a:lnSpc>
              <a:spcBef>
                <a:spcPts val="100"/>
              </a:spcBef>
            </a:pPr>
            <a:r>
              <a:rPr sz="3200" spc="-5"/>
              <a:t>NỘI</a:t>
            </a:r>
            <a:r>
              <a:rPr sz="3200" spc="-70"/>
              <a:t> </a:t>
            </a:r>
            <a:r>
              <a:rPr sz="3200" spc="-5"/>
              <a:t>DUNG</a:t>
            </a:r>
            <a:endParaRPr sz="3200"/>
          </a:p>
        </p:txBody>
      </p:sp>
      <p:sp>
        <p:nvSpPr>
          <p:cNvPr id="10" name="object 10"/>
          <p:cNvSpPr/>
          <p:nvPr/>
        </p:nvSpPr>
        <p:spPr>
          <a:xfrm>
            <a:off x="2139949" y="2041356"/>
            <a:ext cx="907795" cy="552619"/>
          </a:xfrm>
          <a:custGeom>
            <a:avLst/>
            <a:gdLst/>
            <a:ahLst/>
            <a:cxnLst/>
            <a:rect l="l" t="t" r="r" b="b"/>
            <a:pathLst>
              <a:path w="381000" h="381000">
                <a:moveTo>
                  <a:pt x="0" y="381000"/>
                </a:moveTo>
                <a:lnTo>
                  <a:pt x="381000" y="0"/>
                </a:lnTo>
              </a:path>
            </a:pathLst>
          </a:custGeom>
          <a:ln w="12700">
            <a:solidFill>
              <a:srgbClr val="003366"/>
            </a:solidFill>
          </a:ln>
        </p:spPr>
        <p:txBody>
          <a:bodyPr wrap="square" lIns="0" tIns="0" rIns="0" bIns="0" rtlCol="0"/>
          <a:lstStyle/>
          <a:p>
            <a:endParaRPr/>
          </a:p>
        </p:txBody>
      </p:sp>
      <p:sp>
        <p:nvSpPr>
          <p:cNvPr id="13" name="object 13"/>
          <p:cNvSpPr/>
          <p:nvPr/>
        </p:nvSpPr>
        <p:spPr>
          <a:xfrm>
            <a:off x="3151631" y="1738248"/>
            <a:ext cx="5736336" cy="51053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3179318" y="1708788"/>
            <a:ext cx="5680964" cy="510538"/>
          </a:xfrm>
          <a:prstGeom prst="rect">
            <a:avLst/>
          </a:prstGeom>
          <a:blipFill>
            <a:blip r:embed="rId5" cstate="print"/>
            <a:stretch>
              <a:fillRect/>
            </a:stretch>
          </a:blipFill>
        </p:spPr>
        <p:txBody>
          <a:bodyPr wrap="square" lIns="0" tIns="0" rIns="0" bIns="0" rtlCol="0"/>
          <a:lstStyle/>
          <a:p>
            <a:pPr algn="ctr"/>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Đặt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endParaRPr b="1" dirty="0">
              <a:latin typeface="Times New Roman" panose="02020603050405020304" pitchFamily="18" charset="0"/>
              <a:cs typeface="Times New Roman" panose="02020603050405020304" pitchFamily="18" charset="0"/>
            </a:endParaRPr>
          </a:p>
        </p:txBody>
      </p:sp>
      <p:sp>
        <p:nvSpPr>
          <p:cNvPr id="15" name="object 15"/>
          <p:cNvSpPr/>
          <p:nvPr/>
        </p:nvSpPr>
        <p:spPr>
          <a:xfrm>
            <a:off x="3124199" y="1710944"/>
            <a:ext cx="5715000" cy="488950"/>
          </a:xfrm>
          <a:custGeom>
            <a:avLst/>
            <a:gdLst/>
            <a:ahLst/>
            <a:cxnLst/>
            <a:rect l="l" t="t" r="r" b="b"/>
            <a:pathLst>
              <a:path w="5715000" h="488950">
                <a:moveTo>
                  <a:pt x="0" y="244475"/>
                </a:moveTo>
                <a:lnTo>
                  <a:pt x="4967" y="195210"/>
                </a:lnTo>
                <a:lnTo>
                  <a:pt x="19214" y="149322"/>
                </a:lnTo>
                <a:lnTo>
                  <a:pt x="41757" y="107794"/>
                </a:lnTo>
                <a:lnTo>
                  <a:pt x="71612" y="71612"/>
                </a:lnTo>
                <a:lnTo>
                  <a:pt x="107794" y="41757"/>
                </a:lnTo>
                <a:lnTo>
                  <a:pt x="149322" y="19214"/>
                </a:lnTo>
                <a:lnTo>
                  <a:pt x="195210" y="4967"/>
                </a:lnTo>
                <a:lnTo>
                  <a:pt x="244475" y="0"/>
                </a:lnTo>
                <a:lnTo>
                  <a:pt x="5470525" y="0"/>
                </a:lnTo>
                <a:lnTo>
                  <a:pt x="5519789" y="4967"/>
                </a:lnTo>
                <a:lnTo>
                  <a:pt x="5565677" y="19214"/>
                </a:lnTo>
                <a:lnTo>
                  <a:pt x="5607205" y="41757"/>
                </a:lnTo>
                <a:lnTo>
                  <a:pt x="5643387" y="71612"/>
                </a:lnTo>
                <a:lnTo>
                  <a:pt x="5673242" y="107794"/>
                </a:lnTo>
                <a:lnTo>
                  <a:pt x="5695785" y="149322"/>
                </a:lnTo>
                <a:lnTo>
                  <a:pt x="5710032" y="195210"/>
                </a:lnTo>
                <a:lnTo>
                  <a:pt x="5715000" y="244475"/>
                </a:lnTo>
                <a:lnTo>
                  <a:pt x="5710032" y="293739"/>
                </a:lnTo>
                <a:lnTo>
                  <a:pt x="5695785" y="339627"/>
                </a:lnTo>
                <a:lnTo>
                  <a:pt x="5673242" y="381155"/>
                </a:lnTo>
                <a:lnTo>
                  <a:pt x="5643387" y="417337"/>
                </a:lnTo>
                <a:lnTo>
                  <a:pt x="5607205" y="447192"/>
                </a:lnTo>
                <a:lnTo>
                  <a:pt x="5565677" y="469735"/>
                </a:lnTo>
                <a:lnTo>
                  <a:pt x="5519789" y="483982"/>
                </a:lnTo>
                <a:lnTo>
                  <a:pt x="5470525" y="488950"/>
                </a:lnTo>
                <a:lnTo>
                  <a:pt x="244475" y="488950"/>
                </a:lnTo>
                <a:lnTo>
                  <a:pt x="195210" y="483982"/>
                </a:lnTo>
                <a:lnTo>
                  <a:pt x="149322" y="469735"/>
                </a:lnTo>
                <a:lnTo>
                  <a:pt x="107794" y="447192"/>
                </a:lnTo>
                <a:lnTo>
                  <a:pt x="71612" y="417337"/>
                </a:lnTo>
                <a:lnTo>
                  <a:pt x="41757" y="381155"/>
                </a:lnTo>
                <a:lnTo>
                  <a:pt x="19214" y="339627"/>
                </a:lnTo>
                <a:lnTo>
                  <a:pt x="4967" y="293739"/>
                </a:lnTo>
                <a:lnTo>
                  <a:pt x="0" y="244475"/>
                </a:lnTo>
                <a:close/>
              </a:path>
            </a:pathLst>
          </a:custGeom>
          <a:ln w="19050">
            <a:solidFill>
              <a:srgbClr val="C0C0C0"/>
            </a:solidFill>
          </a:ln>
        </p:spPr>
        <p:txBody>
          <a:bodyPr wrap="square" lIns="0" tIns="0" rIns="0" bIns="0" rtlCol="0"/>
          <a:lstStyle/>
          <a:p>
            <a:endParaRPr/>
          </a:p>
        </p:txBody>
      </p:sp>
      <p:sp>
        <p:nvSpPr>
          <p:cNvPr id="19" name="object 19"/>
          <p:cNvSpPr/>
          <p:nvPr/>
        </p:nvSpPr>
        <p:spPr>
          <a:xfrm>
            <a:off x="3252868" y="3371785"/>
            <a:ext cx="5736336" cy="51054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3221368" y="3396249"/>
            <a:ext cx="5715000" cy="493393"/>
          </a:xfrm>
          <a:prstGeom prst="rect">
            <a:avLst/>
          </a:prstGeom>
          <a:blipFill>
            <a:blip r:embed="rId7" cstate="print"/>
            <a:stretch>
              <a:fillRect/>
            </a:stretch>
          </a:blipFill>
        </p:spPr>
        <p:txBody>
          <a:bodyPr wrap="square" lIns="0" tIns="0" rIns="0" bIns="0" rtlCol="0"/>
          <a:lstStyle/>
          <a:p>
            <a:pPr algn="ct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II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endParaRPr b="1" dirty="0">
              <a:latin typeface="Times New Roman" panose="02020603050405020304" pitchFamily="18" charset="0"/>
              <a:cs typeface="Times New Roman" panose="02020603050405020304" pitchFamily="18" charset="0"/>
            </a:endParaRPr>
          </a:p>
        </p:txBody>
      </p:sp>
      <p:sp>
        <p:nvSpPr>
          <p:cNvPr id="21" name="object 21"/>
          <p:cNvSpPr/>
          <p:nvPr/>
        </p:nvSpPr>
        <p:spPr>
          <a:xfrm>
            <a:off x="3230893" y="3389743"/>
            <a:ext cx="5715000" cy="488950"/>
          </a:xfrm>
          <a:custGeom>
            <a:avLst/>
            <a:gdLst/>
            <a:ahLst/>
            <a:cxnLst/>
            <a:rect l="l" t="t" r="r" b="b"/>
            <a:pathLst>
              <a:path w="5715000" h="488950">
                <a:moveTo>
                  <a:pt x="0" y="244475"/>
                </a:moveTo>
                <a:lnTo>
                  <a:pt x="4967" y="195210"/>
                </a:lnTo>
                <a:lnTo>
                  <a:pt x="19214" y="149322"/>
                </a:lnTo>
                <a:lnTo>
                  <a:pt x="41757" y="107794"/>
                </a:lnTo>
                <a:lnTo>
                  <a:pt x="71612" y="71612"/>
                </a:lnTo>
                <a:lnTo>
                  <a:pt x="107794" y="41757"/>
                </a:lnTo>
                <a:lnTo>
                  <a:pt x="149322" y="19214"/>
                </a:lnTo>
                <a:lnTo>
                  <a:pt x="195210" y="4967"/>
                </a:lnTo>
                <a:lnTo>
                  <a:pt x="244475" y="0"/>
                </a:lnTo>
                <a:lnTo>
                  <a:pt x="5470525" y="0"/>
                </a:lnTo>
                <a:lnTo>
                  <a:pt x="5519789" y="4967"/>
                </a:lnTo>
                <a:lnTo>
                  <a:pt x="5565677" y="19214"/>
                </a:lnTo>
                <a:lnTo>
                  <a:pt x="5607205" y="41757"/>
                </a:lnTo>
                <a:lnTo>
                  <a:pt x="5643387" y="71612"/>
                </a:lnTo>
                <a:lnTo>
                  <a:pt x="5673242" y="107794"/>
                </a:lnTo>
                <a:lnTo>
                  <a:pt x="5695785" y="149322"/>
                </a:lnTo>
                <a:lnTo>
                  <a:pt x="5710032" y="195210"/>
                </a:lnTo>
                <a:lnTo>
                  <a:pt x="5715000" y="244475"/>
                </a:lnTo>
                <a:lnTo>
                  <a:pt x="5710032" y="293739"/>
                </a:lnTo>
                <a:lnTo>
                  <a:pt x="5695785" y="339627"/>
                </a:lnTo>
                <a:lnTo>
                  <a:pt x="5673242" y="381155"/>
                </a:lnTo>
                <a:lnTo>
                  <a:pt x="5643387" y="417337"/>
                </a:lnTo>
                <a:lnTo>
                  <a:pt x="5607205" y="447192"/>
                </a:lnTo>
                <a:lnTo>
                  <a:pt x="5565677" y="469735"/>
                </a:lnTo>
                <a:lnTo>
                  <a:pt x="5519789" y="483982"/>
                </a:lnTo>
                <a:lnTo>
                  <a:pt x="5470525" y="488950"/>
                </a:lnTo>
                <a:lnTo>
                  <a:pt x="244475" y="488950"/>
                </a:lnTo>
                <a:lnTo>
                  <a:pt x="195210" y="483982"/>
                </a:lnTo>
                <a:lnTo>
                  <a:pt x="149322" y="469735"/>
                </a:lnTo>
                <a:lnTo>
                  <a:pt x="107794" y="447192"/>
                </a:lnTo>
                <a:lnTo>
                  <a:pt x="71612" y="417337"/>
                </a:lnTo>
                <a:lnTo>
                  <a:pt x="41757" y="381155"/>
                </a:lnTo>
                <a:lnTo>
                  <a:pt x="19214" y="339627"/>
                </a:lnTo>
                <a:lnTo>
                  <a:pt x="4967" y="293739"/>
                </a:lnTo>
                <a:lnTo>
                  <a:pt x="0" y="244475"/>
                </a:lnTo>
                <a:close/>
              </a:path>
            </a:pathLst>
          </a:custGeom>
          <a:ln w="19050">
            <a:solidFill>
              <a:srgbClr val="C0C0C0"/>
            </a:solidFill>
          </a:ln>
        </p:spPr>
        <p:txBody>
          <a:bodyPr wrap="square" lIns="0" tIns="0" rIns="0" bIns="0" rtlCol="0"/>
          <a:lstStyle/>
          <a:p>
            <a:endParaRPr/>
          </a:p>
        </p:txBody>
      </p:sp>
      <p:sp>
        <p:nvSpPr>
          <p:cNvPr id="22" name="object 22"/>
          <p:cNvSpPr/>
          <p:nvPr/>
        </p:nvSpPr>
        <p:spPr>
          <a:xfrm>
            <a:off x="3075431" y="1855596"/>
            <a:ext cx="249935" cy="249936"/>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3035299" y="1828419"/>
            <a:ext cx="228600" cy="228600"/>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3025774" y="1818894"/>
            <a:ext cx="247650" cy="24765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3122061" y="3570620"/>
            <a:ext cx="251460" cy="249936"/>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3174897" y="3577474"/>
            <a:ext cx="228600" cy="228600"/>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3173688" y="3536488"/>
            <a:ext cx="247650" cy="247650"/>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3191972" y="5355337"/>
            <a:ext cx="5736336" cy="512063"/>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3164540" y="5328667"/>
            <a:ext cx="5715000" cy="488950"/>
          </a:xfrm>
          <a:prstGeom prst="rect">
            <a:avLst/>
          </a:prstGeom>
          <a:blipFill>
            <a:blip r:embed="rId14" cstate="print"/>
            <a:stretch>
              <a:fillRect/>
            </a:stretch>
          </a:blipFill>
        </p:spPr>
        <p:txBody>
          <a:bodyPr wrap="square" lIns="0" tIns="0" rIns="0" bIns="0" rtlCol="0"/>
          <a:lstStyle/>
          <a:p>
            <a:pPr algn="ct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III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endParaRPr b="1" dirty="0">
              <a:latin typeface="Times New Roman" panose="02020603050405020304" pitchFamily="18" charset="0"/>
              <a:cs typeface="Times New Roman" panose="02020603050405020304" pitchFamily="18" charset="0"/>
            </a:endParaRPr>
          </a:p>
        </p:txBody>
      </p:sp>
      <p:sp>
        <p:nvSpPr>
          <p:cNvPr id="33" name="object 33"/>
          <p:cNvSpPr/>
          <p:nvPr/>
        </p:nvSpPr>
        <p:spPr>
          <a:xfrm>
            <a:off x="3164540" y="5328667"/>
            <a:ext cx="5715000" cy="488950"/>
          </a:xfrm>
          <a:custGeom>
            <a:avLst/>
            <a:gdLst/>
            <a:ahLst/>
            <a:cxnLst/>
            <a:rect l="l" t="t" r="r" b="b"/>
            <a:pathLst>
              <a:path w="5715000" h="488950">
                <a:moveTo>
                  <a:pt x="0" y="244475"/>
                </a:moveTo>
                <a:lnTo>
                  <a:pt x="4967" y="195173"/>
                </a:lnTo>
                <a:lnTo>
                  <a:pt x="19214" y="149268"/>
                </a:lnTo>
                <a:lnTo>
                  <a:pt x="41757" y="107739"/>
                </a:lnTo>
                <a:lnTo>
                  <a:pt x="71612" y="71564"/>
                </a:lnTo>
                <a:lnTo>
                  <a:pt x="107794" y="41723"/>
                </a:lnTo>
                <a:lnTo>
                  <a:pt x="149322" y="19196"/>
                </a:lnTo>
                <a:lnTo>
                  <a:pt x="195210" y="4962"/>
                </a:lnTo>
                <a:lnTo>
                  <a:pt x="244475" y="0"/>
                </a:lnTo>
                <a:lnTo>
                  <a:pt x="5470525" y="0"/>
                </a:lnTo>
                <a:lnTo>
                  <a:pt x="5519789" y="4962"/>
                </a:lnTo>
                <a:lnTo>
                  <a:pt x="5565677" y="19196"/>
                </a:lnTo>
                <a:lnTo>
                  <a:pt x="5607205" y="41723"/>
                </a:lnTo>
                <a:lnTo>
                  <a:pt x="5643387" y="71564"/>
                </a:lnTo>
                <a:lnTo>
                  <a:pt x="5673242" y="107739"/>
                </a:lnTo>
                <a:lnTo>
                  <a:pt x="5695785" y="149268"/>
                </a:lnTo>
                <a:lnTo>
                  <a:pt x="5710032" y="195173"/>
                </a:lnTo>
                <a:lnTo>
                  <a:pt x="5715000" y="244475"/>
                </a:lnTo>
                <a:lnTo>
                  <a:pt x="5710032" y="293739"/>
                </a:lnTo>
                <a:lnTo>
                  <a:pt x="5695785" y="339627"/>
                </a:lnTo>
                <a:lnTo>
                  <a:pt x="5673242" y="381155"/>
                </a:lnTo>
                <a:lnTo>
                  <a:pt x="5643387" y="417337"/>
                </a:lnTo>
                <a:lnTo>
                  <a:pt x="5607205" y="447192"/>
                </a:lnTo>
                <a:lnTo>
                  <a:pt x="5565677" y="469735"/>
                </a:lnTo>
                <a:lnTo>
                  <a:pt x="5519789" y="483982"/>
                </a:lnTo>
                <a:lnTo>
                  <a:pt x="5470525" y="488950"/>
                </a:lnTo>
                <a:lnTo>
                  <a:pt x="244475" y="488950"/>
                </a:lnTo>
                <a:lnTo>
                  <a:pt x="195210" y="483982"/>
                </a:lnTo>
                <a:lnTo>
                  <a:pt x="149322" y="469735"/>
                </a:lnTo>
                <a:lnTo>
                  <a:pt x="107794" y="447192"/>
                </a:lnTo>
                <a:lnTo>
                  <a:pt x="71612" y="417337"/>
                </a:lnTo>
                <a:lnTo>
                  <a:pt x="41757" y="381155"/>
                </a:lnTo>
                <a:lnTo>
                  <a:pt x="19214" y="339627"/>
                </a:lnTo>
                <a:lnTo>
                  <a:pt x="4967" y="293739"/>
                </a:lnTo>
                <a:lnTo>
                  <a:pt x="0" y="244475"/>
                </a:lnTo>
                <a:close/>
              </a:path>
            </a:pathLst>
          </a:custGeom>
          <a:ln w="19050">
            <a:solidFill>
              <a:srgbClr val="C0C0C0"/>
            </a:solidFill>
          </a:ln>
        </p:spPr>
        <p:txBody>
          <a:bodyPr wrap="square" lIns="0" tIns="0" rIns="0" bIns="0" rtlCol="0"/>
          <a:lstStyle/>
          <a:p>
            <a:endParaRPr/>
          </a:p>
        </p:txBody>
      </p:sp>
      <p:sp>
        <p:nvSpPr>
          <p:cNvPr id="34" name="object 34"/>
          <p:cNvSpPr/>
          <p:nvPr/>
        </p:nvSpPr>
        <p:spPr>
          <a:xfrm>
            <a:off x="3115772" y="5494020"/>
            <a:ext cx="249935" cy="249936"/>
          </a:xfrm>
          <a:prstGeom prst="rect">
            <a:avLst/>
          </a:prstGeom>
          <a:blipFill>
            <a:blip r:embed="rId15" cstate="print"/>
            <a:stretch>
              <a:fillRect/>
            </a:stretch>
          </a:blipFill>
        </p:spPr>
        <p:txBody>
          <a:bodyPr wrap="square" lIns="0" tIns="0" rIns="0" bIns="0" rtlCol="0"/>
          <a:lstStyle/>
          <a:p>
            <a:endParaRPr/>
          </a:p>
        </p:txBody>
      </p:sp>
      <p:sp>
        <p:nvSpPr>
          <p:cNvPr id="35" name="object 35"/>
          <p:cNvSpPr/>
          <p:nvPr/>
        </p:nvSpPr>
        <p:spPr>
          <a:xfrm>
            <a:off x="3087531" y="5505910"/>
            <a:ext cx="228600" cy="228600"/>
          </a:xfrm>
          <a:prstGeom prst="rect">
            <a:avLst/>
          </a:prstGeom>
          <a:blipFill>
            <a:blip r:embed="rId16" cstate="print"/>
            <a:stretch>
              <a:fillRect/>
            </a:stretch>
          </a:blipFill>
        </p:spPr>
        <p:txBody>
          <a:bodyPr wrap="square" lIns="0" tIns="0" rIns="0" bIns="0" rtlCol="0"/>
          <a:lstStyle/>
          <a:p>
            <a:endParaRPr/>
          </a:p>
        </p:txBody>
      </p:sp>
      <p:sp>
        <p:nvSpPr>
          <p:cNvPr id="36" name="object 36"/>
          <p:cNvSpPr/>
          <p:nvPr/>
        </p:nvSpPr>
        <p:spPr>
          <a:xfrm>
            <a:off x="3063890" y="5497210"/>
            <a:ext cx="247650" cy="247650"/>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76200" y="2360548"/>
            <a:ext cx="2673350" cy="2671826"/>
          </a:xfrm>
          <a:prstGeom prst="rect">
            <a:avLst/>
          </a:prstGeom>
          <a:blipFill>
            <a:blip r:embed="rId17" cstate="print"/>
            <a:stretch>
              <a:fillRect/>
            </a:stretch>
          </a:blipFill>
        </p:spPr>
        <p:txBody>
          <a:bodyPr wrap="square" lIns="0" tIns="0" rIns="0" bIns="0" rtlCol="0"/>
          <a:lstStyle/>
          <a:p>
            <a:endParaRPr/>
          </a:p>
        </p:txBody>
      </p:sp>
      <p:sp>
        <p:nvSpPr>
          <p:cNvPr id="45" name="object 45"/>
          <p:cNvSpPr/>
          <p:nvPr/>
        </p:nvSpPr>
        <p:spPr>
          <a:xfrm>
            <a:off x="366712" y="2651125"/>
            <a:ext cx="2091055" cy="2089150"/>
          </a:xfrm>
          <a:custGeom>
            <a:avLst/>
            <a:gdLst/>
            <a:ahLst/>
            <a:cxnLst/>
            <a:rect l="l" t="t" r="r" b="b"/>
            <a:pathLst>
              <a:path w="2091055" h="2089150">
                <a:moveTo>
                  <a:pt x="1045400" y="0"/>
                </a:moveTo>
                <a:lnTo>
                  <a:pt x="997547" y="1074"/>
                </a:lnTo>
                <a:lnTo>
                  <a:pt x="950246" y="4268"/>
                </a:lnTo>
                <a:lnTo>
                  <a:pt x="903544" y="9534"/>
                </a:lnTo>
                <a:lnTo>
                  <a:pt x="857486" y="16827"/>
                </a:lnTo>
                <a:lnTo>
                  <a:pt x="812118" y="26101"/>
                </a:lnTo>
                <a:lnTo>
                  <a:pt x="767488" y="37309"/>
                </a:lnTo>
                <a:lnTo>
                  <a:pt x="723641" y="50405"/>
                </a:lnTo>
                <a:lnTo>
                  <a:pt x="680622" y="65344"/>
                </a:lnTo>
                <a:lnTo>
                  <a:pt x="638479" y="82079"/>
                </a:lnTo>
                <a:lnTo>
                  <a:pt x="597258" y="100565"/>
                </a:lnTo>
                <a:lnTo>
                  <a:pt x="557003" y="120754"/>
                </a:lnTo>
                <a:lnTo>
                  <a:pt x="517763" y="142602"/>
                </a:lnTo>
                <a:lnTo>
                  <a:pt x="479582" y="166061"/>
                </a:lnTo>
                <a:lnTo>
                  <a:pt x="442506" y="191087"/>
                </a:lnTo>
                <a:lnTo>
                  <a:pt x="406583" y="217632"/>
                </a:lnTo>
                <a:lnTo>
                  <a:pt x="371858" y="245651"/>
                </a:lnTo>
                <a:lnTo>
                  <a:pt x="338377" y="275098"/>
                </a:lnTo>
                <a:lnTo>
                  <a:pt x="306187" y="305927"/>
                </a:lnTo>
                <a:lnTo>
                  <a:pt x="275333" y="338091"/>
                </a:lnTo>
                <a:lnTo>
                  <a:pt x="245862" y="371544"/>
                </a:lnTo>
                <a:lnTo>
                  <a:pt x="217819" y="406241"/>
                </a:lnTo>
                <a:lnTo>
                  <a:pt x="191252" y="442135"/>
                </a:lnTo>
                <a:lnTo>
                  <a:pt x="166205" y="479181"/>
                </a:lnTo>
                <a:lnTo>
                  <a:pt x="142725" y="517332"/>
                </a:lnTo>
                <a:lnTo>
                  <a:pt x="120859" y="556541"/>
                </a:lnTo>
                <a:lnTo>
                  <a:pt x="100652" y="596764"/>
                </a:lnTo>
                <a:lnTo>
                  <a:pt x="82151" y="637954"/>
                </a:lnTo>
                <a:lnTo>
                  <a:pt x="65401" y="680065"/>
                </a:lnTo>
                <a:lnTo>
                  <a:pt x="50450" y="723051"/>
                </a:lnTo>
                <a:lnTo>
                  <a:pt x="37342" y="766865"/>
                </a:lnTo>
                <a:lnTo>
                  <a:pt x="26124" y="811462"/>
                </a:lnTo>
                <a:lnTo>
                  <a:pt x="16842" y="856796"/>
                </a:lnTo>
                <a:lnTo>
                  <a:pt x="9543" y="902820"/>
                </a:lnTo>
                <a:lnTo>
                  <a:pt x="4272" y="949488"/>
                </a:lnTo>
                <a:lnTo>
                  <a:pt x="1075" y="996755"/>
                </a:lnTo>
                <a:lnTo>
                  <a:pt x="0" y="1044575"/>
                </a:lnTo>
                <a:lnTo>
                  <a:pt x="1075" y="1092394"/>
                </a:lnTo>
                <a:lnTo>
                  <a:pt x="4272" y="1139661"/>
                </a:lnTo>
                <a:lnTo>
                  <a:pt x="9543" y="1186329"/>
                </a:lnTo>
                <a:lnTo>
                  <a:pt x="16842" y="1232353"/>
                </a:lnTo>
                <a:lnTo>
                  <a:pt x="26124" y="1277687"/>
                </a:lnTo>
                <a:lnTo>
                  <a:pt x="37342" y="1322284"/>
                </a:lnTo>
                <a:lnTo>
                  <a:pt x="50450" y="1366098"/>
                </a:lnTo>
                <a:lnTo>
                  <a:pt x="65401" y="1409084"/>
                </a:lnTo>
                <a:lnTo>
                  <a:pt x="82151" y="1451195"/>
                </a:lnTo>
                <a:lnTo>
                  <a:pt x="100652" y="1492385"/>
                </a:lnTo>
                <a:lnTo>
                  <a:pt x="120859" y="1532608"/>
                </a:lnTo>
                <a:lnTo>
                  <a:pt x="142725" y="1571817"/>
                </a:lnTo>
                <a:lnTo>
                  <a:pt x="166205" y="1609968"/>
                </a:lnTo>
                <a:lnTo>
                  <a:pt x="191252" y="1647014"/>
                </a:lnTo>
                <a:lnTo>
                  <a:pt x="217819" y="1682908"/>
                </a:lnTo>
                <a:lnTo>
                  <a:pt x="245862" y="1717605"/>
                </a:lnTo>
                <a:lnTo>
                  <a:pt x="275333" y="1751058"/>
                </a:lnTo>
                <a:lnTo>
                  <a:pt x="306187" y="1783222"/>
                </a:lnTo>
                <a:lnTo>
                  <a:pt x="338377" y="1814051"/>
                </a:lnTo>
                <a:lnTo>
                  <a:pt x="371858" y="1843498"/>
                </a:lnTo>
                <a:lnTo>
                  <a:pt x="406583" y="1871517"/>
                </a:lnTo>
                <a:lnTo>
                  <a:pt x="442506" y="1898062"/>
                </a:lnTo>
                <a:lnTo>
                  <a:pt x="479582" y="1923088"/>
                </a:lnTo>
                <a:lnTo>
                  <a:pt x="517763" y="1946547"/>
                </a:lnTo>
                <a:lnTo>
                  <a:pt x="557003" y="1968395"/>
                </a:lnTo>
                <a:lnTo>
                  <a:pt x="597258" y="1988584"/>
                </a:lnTo>
                <a:lnTo>
                  <a:pt x="638479" y="2007070"/>
                </a:lnTo>
                <a:lnTo>
                  <a:pt x="680622" y="2023805"/>
                </a:lnTo>
                <a:lnTo>
                  <a:pt x="723641" y="2038744"/>
                </a:lnTo>
                <a:lnTo>
                  <a:pt x="767488" y="2051840"/>
                </a:lnTo>
                <a:lnTo>
                  <a:pt x="812118" y="2063048"/>
                </a:lnTo>
                <a:lnTo>
                  <a:pt x="857486" y="2072322"/>
                </a:lnTo>
                <a:lnTo>
                  <a:pt x="903544" y="2079615"/>
                </a:lnTo>
                <a:lnTo>
                  <a:pt x="950246" y="2084881"/>
                </a:lnTo>
                <a:lnTo>
                  <a:pt x="997547" y="2088075"/>
                </a:lnTo>
                <a:lnTo>
                  <a:pt x="1045400" y="2089150"/>
                </a:lnTo>
                <a:lnTo>
                  <a:pt x="1093251" y="2088075"/>
                </a:lnTo>
                <a:lnTo>
                  <a:pt x="1140550" y="2084881"/>
                </a:lnTo>
                <a:lnTo>
                  <a:pt x="1187250" y="2079615"/>
                </a:lnTo>
                <a:lnTo>
                  <a:pt x="1233305" y="2072322"/>
                </a:lnTo>
                <a:lnTo>
                  <a:pt x="1278670" y="2063048"/>
                </a:lnTo>
                <a:lnTo>
                  <a:pt x="1323298" y="2051840"/>
                </a:lnTo>
                <a:lnTo>
                  <a:pt x="1367143" y="2038744"/>
                </a:lnTo>
                <a:lnTo>
                  <a:pt x="1410159" y="2023805"/>
                </a:lnTo>
                <a:lnTo>
                  <a:pt x="1452300" y="2007070"/>
                </a:lnTo>
                <a:lnTo>
                  <a:pt x="1493519" y="1988584"/>
                </a:lnTo>
                <a:lnTo>
                  <a:pt x="1533771" y="1968395"/>
                </a:lnTo>
                <a:lnTo>
                  <a:pt x="1573010" y="1946547"/>
                </a:lnTo>
                <a:lnTo>
                  <a:pt x="1611188" y="1923088"/>
                </a:lnTo>
                <a:lnTo>
                  <a:pt x="1648261" y="1898062"/>
                </a:lnTo>
                <a:lnTo>
                  <a:pt x="1684182" y="1871517"/>
                </a:lnTo>
                <a:lnTo>
                  <a:pt x="1718905" y="1843498"/>
                </a:lnTo>
                <a:lnTo>
                  <a:pt x="1752383" y="1814051"/>
                </a:lnTo>
                <a:lnTo>
                  <a:pt x="1784572" y="1783222"/>
                </a:lnTo>
                <a:lnTo>
                  <a:pt x="1815424" y="1751058"/>
                </a:lnTo>
                <a:lnTo>
                  <a:pt x="1844893" y="1717605"/>
                </a:lnTo>
                <a:lnTo>
                  <a:pt x="1872933" y="1682908"/>
                </a:lnTo>
                <a:lnTo>
                  <a:pt x="1899499" y="1647014"/>
                </a:lnTo>
                <a:lnTo>
                  <a:pt x="1924544" y="1609968"/>
                </a:lnTo>
                <a:lnTo>
                  <a:pt x="1948022" y="1571817"/>
                </a:lnTo>
                <a:lnTo>
                  <a:pt x="1969887" y="1532608"/>
                </a:lnTo>
                <a:lnTo>
                  <a:pt x="1990092" y="1492385"/>
                </a:lnTo>
                <a:lnTo>
                  <a:pt x="2008592" y="1451195"/>
                </a:lnTo>
                <a:lnTo>
                  <a:pt x="2025340" y="1409084"/>
                </a:lnTo>
                <a:lnTo>
                  <a:pt x="2040291" y="1366098"/>
                </a:lnTo>
                <a:lnTo>
                  <a:pt x="2053398" y="1322284"/>
                </a:lnTo>
                <a:lnTo>
                  <a:pt x="2064615" y="1277687"/>
                </a:lnTo>
                <a:lnTo>
                  <a:pt x="2073896" y="1232353"/>
                </a:lnTo>
                <a:lnTo>
                  <a:pt x="2081195" y="1186329"/>
                </a:lnTo>
                <a:lnTo>
                  <a:pt x="2086465" y="1139661"/>
                </a:lnTo>
                <a:lnTo>
                  <a:pt x="2089661" y="1092394"/>
                </a:lnTo>
                <a:lnTo>
                  <a:pt x="2090737" y="1044575"/>
                </a:lnTo>
                <a:lnTo>
                  <a:pt x="2089661" y="996755"/>
                </a:lnTo>
                <a:lnTo>
                  <a:pt x="2086465" y="949488"/>
                </a:lnTo>
                <a:lnTo>
                  <a:pt x="2081195" y="902820"/>
                </a:lnTo>
                <a:lnTo>
                  <a:pt x="2073896" y="856796"/>
                </a:lnTo>
                <a:lnTo>
                  <a:pt x="2064615" y="811462"/>
                </a:lnTo>
                <a:lnTo>
                  <a:pt x="2053398" y="766865"/>
                </a:lnTo>
                <a:lnTo>
                  <a:pt x="2040291" y="723051"/>
                </a:lnTo>
                <a:lnTo>
                  <a:pt x="2025340" y="680065"/>
                </a:lnTo>
                <a:lnTo>
                  <a:pt x="2008592" y="637954"/>
                </a:lnTo>
                <a:lnTo>
                  <a:pt x="1990092" y="596764"/>
                </a:lnTo>
                <a:lnTo>
                  <a:pt x="1969887" y="556541"/>
                </a:lnTo>
                <a:lnTo>
                  <a:pt x="1948022" y="517332"/>
                </a:lnTo>
                <a:lnTo>
                  <a:pt x="1924544" y="479181"/>
                </a:lnTo>
                <a:lnTo>
                  <a:pt x="1899499" y="442135"/>
                </a:lnTo>
                <a:lnTo>
                  <a:pt x="1872933" y="406241"/>
                </a:lnTo>
                <a:lnTo>
                  <a:pt x="1844893" y="371544"/>
                </a:lnTo>
                <a:lnTo>
                  <a:pt x="1815424" y="338091"/>
                </a:lnTo>
                <a:lnTo>
                  <a:pt x="1784572" y="305927"/>
                </a:lnTo>
                <a:lnTo>
                  <a:pt x="1752383" y="275098"/>
                </a:lnTo>
                <a:lnTo>
                  <a:pt x="1718905" y="245651"/>
                </a:lnTo>
                <a:lnTo>
                  <a:pt x="1684182" y="217632"/>
                </a:lnTo>
                <a:lnTo>
                  <a:pt x="1648261" y="191087"/>
                </a:lnTo>
                <a:lnTo>
                  <a:pt x="1611188" y="166061"/>
                </a:lnTo>
                <a:lnTo>
                  <a:pt x="1573010" y="142602"/>
                </a:lnTo>
                <a:lnTo>
                  <a:pt x="1533771" y="120754"/>
                </a:lnTo>
                <a:lnTo>
                  <a:pt x="1493519" y="100565"/>
                </a:lnTo>
                <a:lnTo>
                  <a:pt x="1452300" y="82079"/>
                </a:lnTo>
                <a:lnTo>
                  <a:pt x="1410159" y="65344"/>
                </a:lnTo>
                <a:lnTo>
                  <a:pt x="1367143" y="50405"/>
                </a:lnTo>
                <a:lnTo>
                  <a:pt x="1323298" y="37309"/>
                </a:lnTo>
                <a:lnTo>
                  <a:pt x="1278670" y="26101"/>
                </a:lnTo>
                <a:lnTo>
                  <a:pt x="1233305" y="16827"/>
                </a:lnTo>
                <a:lnTo>
                  <a:pt x="1187250" y="9534"/>
                </a:lnTo>
                <a:lnTo>
                  <a:pt x="1140550" y="4268"/>
                </a:lnTo>
                <a:lnTo>
                  <a:pt x="1093251" y="1074"/>
                </a:lnTo>
                <a:lnTo>
                  <a:pt x="1045400" y="0"/>
                </a:lnTo>
                <a:close/>
              </a:path>
            </a:pathLst>
          </a:custGeom>
          <a:solidFill>
            <a:srgbClr val="000000"/>
          </a:solidFill>
        </p:spPr>
        <p:txBody>
          <a:bodyPr wrap="square" lIns="0" tIns="0" rIns="0" bIns="0" rtlCol="0"/>
          <a:lstStyle/>
          <a:p>
            <a:endParaRPr/>
          </a:p>
        </p:txBody>
      </p:sp>
      <p:sp>
        <p:nvSpPr>
          <p:cNvPr id="46" name="object 46"/>
          <p:cNvSpPr/>
          <p:nvPr/>
        </p:nvSpPr>
        <p:spPr>
          <a:xfrm>
            <a:off x="400050" y="2684398"/>
            <a:ext cx="2025650" cy="2027301"/>
          </a:xfrm>
          <a:prstGeom prst="rect">
            <a:avLst/>
          </a:prstGeom>
          <a:blipFill>
            <a:blip r:embed="rId18" cstate="print"/>
            <a:stretch>
              <a:fillRect/>
            </a:stretch>
          </a:blipFill>
        </p:spPr>
        <p:txBody>
          <a:bodyPr wrap="square" lIns="0" tIns="0" rIns="0" bIns="0" rtlCol="0"/>
          <a:lstStyle/>
          <a:p>
            <a:endParaRPr/>
          </a:p>
        </p:txBody>
      </p:sp>
      <p:sp>
        <p:nvSpPr>
          <p:cNvPr id="52" name="Slide Number Placeholder 51"/>
          <p:cNvSpPr>
            <a:spLocks noGrp="1"/>
          </p:cNvSpPr>
          <p:nvPr>
            <p:ph type="sldNum" sz="quarter" idx="7"/>
          </p:nvPr>
        </p:nvSpPr>
        <p:spPr>
          <a:xfrm>
            <a:off x="6583680" y="6525574"/>
            <a:ext cx="2026920" cy="195265"/>
          </a:xfrm>
        </p:spPr>
        <p:txBody>
          <a:bodyPr/>
          <a:lstStyle/>
          <a:p>
            <a:fld id="{B6F15528-21DE-4FAA-801E-634DDDAF4B2B}" type="slidenum">
              <a:rPr lang="en-US" smtClean="0"/>
              <a:t>2</a:t>
            </a:fld>
            <a:endParaRPr lang="en-US"/>
          </a:p>
        </p:txBody>
      </p:sp>
      <p:cxnSp>
        <p:nvCxnSpPr>
          <p:cNvPr id="68" name="Straight Connector 67"/>
          <p:cNvCxnSpPr>
            <a:cxnSpLocks/>
            <a:endCxn id="36" idx="1"/>
          </p:cNvCxnSpPr>
          <p:nvPr/>
        </p:nvCxnSpPr>
        <p:spPr>
          <a:xfrm>
            <a:off x="2415689" y="4619624"/>
            <a:ext cx="648201" cy="1001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4" idx="3"/>
            <a:endCxn id="30" idx="1"/>
          </p:cNvCxnSpPr>
          <p:nvPr/>
        </p:nvCxnSpPr>
        <p:spPr>
          <a:xfrm flipV="1">
            <a:off x="2749550" y="3660313"/>
            <a:ext cx="424138" cy="36148"/>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98388" y="2989261"/>
            <a:ext cx="1371601" cy="137160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20</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0300" y="1585102"/>
            <a:ext cx="8209013"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0C1F25BD-8FC5-4C2A-A75C-BE496D3CC6AA}"/>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A0548E33-BFD3-41C8-9D3A-04A1F52DFEE9}"/>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54293" y="2050055"/>
            <a:ext cx="8234691" cy="4067506"/>
          </a:xfrm>
          <a:prstGeom prst="rect">
            <a:avLst/>
          </a:prstGeom>
        </p:spPr>
      </p:pic>
    </p:spTree>
    <p:extLst>
      <p:ext uri="{BB962C8B-B14F-4D97-AF65-F5344CB8AC3E}">
        <p14:creationId xmlns:p14="http://schemas.microsoft.com/office/powerpoint/2010/main" val="1914965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21</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8999" y="5719753"/>
            <a:ext cx="822780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online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a:t>
            </a:r>
          </a:p>
          <a:p>
            <a:endParaRPr lang="en-US" dirty="0"/>
          </a:p>
        </p:txBody>
      </p:sp>
      <p:sp>
        <p:nvSpPr>
          <p:cNvPr id="17" name="object 2">
            <a:extLst>
              <a:ext uri="{FF2B5EF4-FFF2-40B4-BE49-F238E27FC236}">
                <a16:creationId xmlns:a16="http://schemas.microsoft.com/office/drawing/2014/main" id="{3DD97F6F-9F79-44CD-BEA5-266F2EF42506}"/>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67697C14-1278-49B4-96B9-58AA7655EF5C}"/>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23631" y="1594511"/>
            <a:ext cx="8131614" cy="4047486"/>
          </a:xfrm>
          <a:prstGeom prst="rect">
            <a:avLst/>
          </a:prstGeom>
        </p:spPr>
      </p:pic>
    </p:spTree>
    <p:extLst>
      <p:ext uri="{BB962C8B-B14F-4D97-AF65-F5344CB8AC3E}">
        <p14:creationId xmlns:p14="http://schemas.microsoft.com/office/powerpoint/2010/main" val="145096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22</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thương</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hiệu</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1676400"/>
            <a:ext cx="7543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online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t>.</a:t>
            </a:r>
          </a:p>
          <a:p>
            <a:endParaRPr lang="en-US" dirty="0"/>
          </a:p>
        </p:txBody>
      </p:sp>
      <p:sp>
        <p:nvSpPr>
          <p:cNvPr id="14" name="object 2">
            <a:extLst>
              <a:ext uri="{FF2B5EF4-FFF2-40B4-BE49-F238E27FC236}">
                <a16:creationId xmlns:a16="http://schemas.microsoft.com/office/drawing/2014/main" id="{38B7208A-6BB5-4DE5-BED7-F1072495751B}"/>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FBD5A908-9A68-4D7A-AE7B-98B4527B3F66}"/>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11783" y="2378354"/>
            <a:ext cx="8275017" cy="3930370"/>
          </a:xfrm>
          <a:prstGeom prst="rect">
            <a:avLst/>
          </a:prstGeom>
        </p:spPr>
      </p:pic>
    </p:spTree>
    <p:extLst>
      <p:ext uri="{BB962C8B-B14F-4D97-AF65-F5344CB8AC3E}">
        <p14:creationId xmlns:p14="http://schemas.microsoft.com/office/powerpoint/2010/main" val="992794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23</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viết</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0397" y="1553854"/>
            <a:ext cx="6116016"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501A1FAF-4690-4062-8FF0-F470861FBE26}"/>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044ADEFA-C70E-4EB1-963C-FA4319D907C0}"/>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90397" y="2075439"/>
            <a:ext cx="8104924" cy="4031478"/>
          </a:xfrm>
          <a:prstGeom prst="rect">
            <a:avLst/>
          </a:prstGeom>
        </p:spPr>
      </p:pic>
    </p:spTree>
    <p:extLst>
      <p:ext uri="{BB962C8B-B14F-4D97-AF65-F5344CB8AC3E}">
        <p14:creationId xmlns:p14="http://schemas.microsoft.com/office/powerpoint/2010/main" val="465904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24</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a:p>
          <a:p>
            <a:pPr marL="285750" indent="-285750" fontAlgn="base">
              <a:buFont typeface="Wingdings" panose="05000000000000000000" pitchFamily="2" charset="2"/>
              <a:buChar char="v"/>
            </a:pPr>
            <a:r>
              <a:rPr lang="en-US" sz="2300" b="1" u="sng" err="1">
                <a:latin typeface="Times New Roman" panose="02020603050405020304" pitchFamily="18" charset="0"/>
                <a:cs typeface="Times New Roman" panose="02020603050405020304" pitchFamily="18" charset="0"/>
              </a:rPr>
              <a:t>Phía</a:t>
            </a:r>
            <a:r>
              <a:rPr lang="en-US" sz="2300" b="1" u="sng">
                <a:latin typeface="Times New Roman" panose="02020603050405020304" pitchFamily="18" charset="0"/>
                <a:cs typeface="Times New Roman" panose="02020603050405020304" pitchFamily="18" charset="0"/>
              </a:rPr>
              <a:t> Admin.</a:t>
            </a:r>
            <a:endParaRPr lang="en-US"/>
          </a:p>
          <a:p>
            <a:pPr fontAlgn="base"/>
            <a:r>
              <a:rPr lang="en-US" sz="2000" b="1" err="1">
                <a:latin typeface="Times New Roman" panose="02020603050405020304" pitchFamily="18" charset="0"/>
                <a:cs typeface="Times New Roman" panose="02020603050405020304" pitchFamily="18" charset="0"/>
              </a:rPr>
              <a:t>Giao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diện</a:t>
            </a:r>
            <a:r>
              <a:rPr lang="en-US" sz="2000" b="1">
                <a:latin typeface="Times New Roman" panose="02020603050405020304" pitchFamily="18" charset="0"/>
                <a:cs typeface="Times New Roman" panose="02020603050405020304" pitchFamily="18" charset="0"/>
              </a:rPr>
              <a:t> danh sách khách hàng</a:t>
            </a:r>
          </a:p>
        </p:txBody>
      </p:sp>
      <p:sp>
        <p:nvSpPr>
          <p:cNvPr id="13" name="object 2">
            <a:extLst>
              <a:ext uri="{FF2B5EF4-FFF2-40B4-BE49-F238E27FC236}">
                <a16:creationId xmlns:a16="http://schemas.microsoft.com/office/drawing/2014/main" id="{B9200A9E-F62F-4E01-B0CD-E2DA7A3D68A8}"/>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4B895AFB-D003-45EE-95E1-057BB4F3E8FB}"/>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54293" y="1819901"/>
            <a:ext cx="8265820" cy="2039360"/>
          </a:xfrm>
          <a:prstGeom prst="rect">
            <a:avLst/>
          </a:prstGeom>
        </p:spPr>
      </p:pic>
    </p:spTree>
    <p:extLst>
      <p:ext uri="{BB962C8B-B14F-4D97-AF65-F5344CB8AC3E}">
        <p14:creationId xmlns:p14="http://schemas.microsoft.com/office/powerpoint/2010/main" val="211741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25</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sách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người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dùng</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0396" y="1553854"/>
            <a:ext cx="64724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81F0CAF2-D85B-498C-A872-03581136C69D}"/>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71325ABB-B4F7-4736-8C05-A252EB9182C5}"/>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76567" y="1916600"/>
            <a:ext cx="8458200" cy="4198852"/>
          </a:xfrm>
          <a:prstGeom prst="rect">
            <a:avLst/>
          </a:prstGeom>
        </p:spPr>
      </p:pic>
    </p:spTree>
    <p:extLst>
      <p:ext uri="{BB962C8B-B14F-4D97-AF65-F5344CB8AC3E}">
        <p14:creationId xmlns:p14="http://schemas.microsoft.com/office/powerpoint/2010/main" val="680979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26</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lý</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quyền</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0396" y="1553854"/>
            <a:ext cx="64724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81F0CAF2-D85B-498C-A872-03581136C69D}"/>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71325ABB-B4F7-4736-8C05-A252EB9182C5}"/>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81000" y="1981200"/>
            <a:ext cx="8458200" cy="4191000"/>
          </a:xfrm>
          <a:prstGeom prst="rect">
            <a:avLst/>
          </a:prstGeom>
        </p:spPr>
      </p:pic>
    </p:spTree>
    <p:extLst>
      <p:ext uri="{BB962C8B-B14F-4D97-AF65-F5344CB8AC3E}">
        <p14:creationId xmlns:p14="http://schemas.microsoft.com/office/powerpoint/2010/main" val="461928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27</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lý</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t>
            </a:r>
            <a:r>
              <a:rPr lang="en-US" sz="2000" b="1" dirty="0" err="1" smtClean="0">
                <a:latin typeface="Times New Roman" panose="02020603050405020304" pitchFamily="18" charset="0"/>
                <a:cs typeface="Times New Roman" panose="02020603050405020304" pitchFamily="18" charset="0"/>
              </a:rPr>
              <a:t>ai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trò</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0396" y="1553854"/>
            <a:ext cx="64724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81F0CAF2-D85B-498C-A872-03581136C69D}"/>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71325ABB-B4F7-4736-8C05-A252EB9182C5}"/>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34670" y="1998494"/>
            <a:ext cx="8229600" cy="3591409"/>
          </a:xfrm>
          <a:prstGeom prst="rect">
            <a:avLst/>
          </a:prstGeom>
        </p:spPr>
      </p:pic>
    </p:spTree>
    <p:extLst>
      <p:ext uri="{BB962C8B-B14F-4D97-AF65-F5344CB8AC3E}">
        <p14:creationId xmlns:p14="http://schemas.microsoft.com/office/powerpoint/2010/main" val="27737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62200"/>
            <a:ext cx="9144000"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1842452" y="2749996"/>
            <a:ext cx="5490846" cy="367408"/>
          </a:xfrm>
          <a:prstGeom prst="rect">
            <a:avLst/>
          </a:prstGeom>
        </p:spPr>
        <p:txBody>
          <a:bodyPr vert="horz" wrap="square" lIns="0" tIns="13335" rIns="0" bIns="0" rtlCol="0">
            <a:spAutoFit/>
          </a:bodyPr>
          <a:lstStyle/>
          <a:p>
            <a:pPr marL="12700" algn="ctr">
              <a:lnSpc>
                <a:spcPct val="100000"/>
              </a:lnSpc>
              <a:spcBef>
                <a:spcPts val="105"/>
              </a:spcBef>
            </a:pPr>
            <a:r>
              <a:rPr lang="en-US" sz="2300" dirty="0" err="1" smtClean="0"/>
              <a:t>PHẦN</a:t>
            </a:r>
            <a:r>
              <a:rPr lang="en-US" sz="2300" dirty="0" smtClean="0"/>
              <a:t> III </a:t>
            </a:r>
            <a:r>
              <a:rPr lang="en-US" sz="2300" dirty="0"/>
              <a:t>: </a:t>
            </a:r>
            <a:r>
              <a:rPr lang="en-US" sz="2300" dirty="0" err="1"/>
              <a:t>KẾT</a:t>
            </a:r>
            <a:r>
              <a:rPr lang="en-US" sz="2300" dirty="0"/>
              <a:t> </a:t>
            </a:r>
            <a:r>
              <a:rPr lang="en-US" sz="2300" dirty="0" err="1"/>
              <a:t>LUẬN</a:t>
            </a:r>
            <a:endParaRPr sz="2300" dirty="0"/>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4189851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450" y="15194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8" name="object 8"/>
          <p:cNvSpPr txBox="1">
            <a:spLocks noGrp="1"/>
          </p:cNvSpPr>
          <p:nvPr>
            <p:ph type="title"/>
          </p:nvPr>
        </p:nvSpPr>
        <p:spPr>
          <a:xfrm>
            <a:off x="112346" y="314838"/>
            <a:ext cx="8034107" cy="367408"/>
          </a:xfrm>
          <a:prstGeom prst="rect">
            <a:avLst/>
          </a:prstGeom>
        </p:spPr>
        <p:txBody>
          <a:bodyPr vert="horz" wrap="square" lIns="0" tIns="13335" rIns="0" bIns="0" rtlCol="0">
            <a:spAutoFit/>
          </a:bodyPr>
          <a:lstStyle/>
          <a:p>
            <a:pPr marL="12700" algn="ctr">
              <a:spcBef>
                <a:spcPts val="105"/>
              </a:spcBef>
            </a:pPr>
            <a:r>
              <a:rPr lang="en-US" sz="2300">
                <a:latin typeface="Times New Roman" panose="02020603050405020304" pitchFamily="18" charset="0"/>
                <a:cs typeface="Times New Roman" panose="02020603050405020304" pitchFamily="18" charset="0"/>
              </a:rPr>
              <a:t>KẾT LUẬN, ĐỊNH HƯỚNG PHÁT TRIỂN</a:t>
            </a:r>
            <a:endParaRPr lang="vi-VN" sz="230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29</a:t>
            </a:fld>
            <a:endParaRPr lang="en-US"/>
          </a:p>
        </p:txBody>
      </p:sp>
      <p:sp>
        <p:nvSpPr>
          <p:cNvPr id="4" name="Rectangle 3"/>
          <p:cNvSpPr/>
          <p:nvPr/>
        </p:nvSpPr>
        <p:spPr>
          <a:xfrm>
            <a:off x="762000" y="983202"/>
            <a:ext cx="7162800" cy="5262979"/>
          </a:xfrm>
          <a:prstGeom prst="rect">
            <a:avLst/>
          </a:prstGeom>
        </p:spPr>
        <p:txBody>
          <a:bodyPr wrap="square">
            <a:spAutoFit/>
          </a:bodyPr>
          <a:lstStyle/>
          <a:p>
            <a:pPr marL="285750" marR="0" lvl="0" indent="-285750">
              <a:lnSpc>
                <a:spcPct val="120000"/>
              </a:lnSpc>
              <a:spcBef>
                <a:spcPts val="0"/>
              </a:spcBef>
              <a:spcAft>
                <a:spcPts val="0"/>
              </a:spcAft>
              <a:buFont typeface="Wingdings" panose="05000000000000000000" pitchFamily="2" charset="2"/>
              <a:buChar char="Ø"/>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Ưu</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20000"/>
              </a:lnSpc>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nêu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đẹp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mắt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dễ</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20000"/>
              </a:lnSpc>
              <a:buFont typeface="Wingdings" panose="05000000000000000000" pitchFamily="2" charset="2"/>
              <a:buChar char="Ø"/>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Nhược</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điểm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R="0" lvl="0">
              <a:lnSpc>
                <a:spcPct val="120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kê</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doanh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R="0" lvl="0">
              <a:lnSpc>
                <a:spcPct val="120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rate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sở</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sản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phẩm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kịp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thời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hàng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20000"/>
              </a:lnSpc>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Mục</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tiêu</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hướng</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còn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thiếu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sở</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lấy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bảng</a:t>
            </a:r>
            <a:r>
              <a:rPr lang="en-US" sz="1600" dirty="0">
                <a:latin typeface="Times New Roman" panose="02020603050405020304" pitchFamily="18" charset="0"/>
                <a:ea typeface="Calibri" panose="020F0502020204030204" pitchFamily="34" charset="0"/>
                <a:cs typeface="Times New Roman" panose="02020603050405020304" pitchFamily="18" charset="0"/>
              </a:rPr>
              <a:t>, hay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tìm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kiếm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dễ</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dàng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hơn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Cho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1600" dirty="0">
                <a:latin typeface="Times New Roman" panose="02020603050405020304" pitchFamily="18" charset="0"/>
                <a:ea typeface="Calibri" panose="020F0502020204030204" pitchFamily="34" charset="0"/>
                <a:cs typeface="Times New Roman" panose="02020603050405020304" pitchFamily="18" charset="0"/>
              </a:rPr>
              <a:t> qua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thẻ</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đăng</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nhập</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qua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facebook</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 google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447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6" name="object 6"/>
          <p:cNvSpPr txBox="1">
            <a:spLocks noGrp="1"/>
          </p:cNvSpPr>
          <p:nvPr>
            <p:ph type="body" idx="1"/>
          </p:nvPr>
        </p:nvSpPr>
        <p:spPr>
          <a:xfrm>
            <a:off x="530225" y="1259044"/>
            <a:ext cx="8096249" cy="4347985"/>
          </a:xfrm>
          <a:prstGeom prst="rect">
            <a:avLst/>
          </a:prstGeom>
        </p:spPr>
        <p:txBody>
          <a:bodyPr vert="horz" wrap="square" lIns="0" tIns="13335" rIns="0" bIns="0" rtlCol="0">
            <a:spAutoFit/>
          </a:bodyPr>
          <a:lstStyle/>
          <a:p>
            <a:pPr marL="800100" lvl="1" indent="-342900">
              <a:buFont typeface="Wingdings" panose="05000000000000000000" pitchFamily="2" charset="2"/>
              <a:buChar char="Ø"/>
            </a:pPr>
            <a:r>
              <a:rPr lang="vi-VN" sz="2000" dirty="0" smtClean="0">
                <a:latin typeface="+mj-lt"/>
              </a:rPr>
              <a:t>Cùng </a:t>
            </a:r>
            <a:r>
              <a:rPr lang="vi-VN" sz="2000" dirty="0">
                <a:latin typeface="+mj-lt"/>
              </a:rPr>
              <a:t>với sự phát triển không ngừng về kỹ thuật máy tính và mạng điện tử, công nghệ thông tin cũng được những công nghệ có đẳng cấp cao và lần lượt chinh phục hết đỉnh cao này đến đỉnh cao khác. Mạng Internet là một trong những sản phẩm có giá trị hết sức lớn lao và ngày càng trở nên một công cụ không thể thiếu, là nền tảng chính cho sự truyền tải, trao đổi thông tin trên toàn cầu.</a:t>
            </a:r>
            <a:endParaRPr lang="en-US" sz="2000" dirty="0" smtClean="0">
              <a:solidFill>
                <a:schemeClr val="tx1"/>
              </a:solidFill>
              <a:latin typeface="+mj-lt"/>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a:p>
            <a:pPr marL="672465" marR="454025" indent="-342900">
              <a:lnSpc>
                <a:spcPts val="2800"/>
              </a:lnSpc>
              <a:spcBef>
                <a:spcPts val="105"/>
              </a:spcBef>
              <a:buFont typeface="Wingdings" panose="05000000000000000000" pitchFamily="2" charset="2"/>
              <a:buChar char="Ø"/>
              <a:tabLst>
                <a:tab pos="616585" algn="l"/>
              </a:tabLst>
            </a:pPr>
            <a:r>
              <a:rPr lang="vi-VN" dirty="0" smtClean="0">
                <a:solidFill>
                  <a:schemeClr val="tx1"/>
                </a:solidFill>
              </a:rPr>
              <a:t>Đối </a:t>
            </a:r>
            <a:r>
              <a:rPr lang="vi-VN" dirty="0">
                <a:solidFill>
                  <a:schemeClr val="tx1"/>
                </a:solidFill>
              </a:rPr>
              <a:t>với một cửa hàng hay shop, việc quảng bá và giới thiệu đến khách hàng các sản phẩm mới đáp ứng được nhu cầu của khác hàng sẽ là cần thiết. Vậy phải quảng bá thế nào đó là xây dựng được một Website cho cửa hàng của mình quảng bá tất cả các sản phẩm của mình bán. </a:t>
            </a:r>
            <a:endParaRPr lang="en-US" dirty="0" smtClean="0">
              <a:solidFill>
                <a:schemeClr val="tx1"/>
              </a:solidFill>
            </a:endParaRPr>
          </a:p>
          <a:p>
            <a:pPr marL="329565" marR="454025">
              <a:lnSpc>
                <a:spcPts val="2800"/>
              </a:lnSpc>
              <a:spcBef>
                <a:spcPts val="105"/>
              </a:spcBef>
              <a:tabLst>
                <a:tab pos="616585" algn="l"/>
              </a:tabLst>
            </a:pPr>
            <a:endParaRPr dirty="0">
              <a:solidFill>
                <a:schemeClr val="tx1"/>
              </a:solidFill>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7"/>
          </p:nvPr>
        </p:nvSpPr>
        <p:spPr>
          <a:xfrm>
            <a:off x="6583680" y="6485750"/>
            <a:ext cx="2103120" cy="235090"/>
          </a:xfrm>
        </p:spPr>
        <p:txBody>
          <a:bodyPr/>
          <a:lstStyle/>
          <a:p>
            <a:fld id="{B6F15528-21DE-4FAA-801E-634DDDAF4B2B}" type="slidenum">
              <a:rPr lang="en-US" smtClean="0"/>
              <a:t>3</a:t>
            </a:fld>
            <a:endParaRPr lang="en-US"/>
          </a:p>
        </p:txBody>
      </p:sp>
      <p:sp>
        <p:nvSpPr>
          <p:cNvPr id="7" name="Title 6">
            <a:extLst>
              <a:ext uri="{FF2B5EF4-FFF2-40B4-BE49-F238E27FC236}">
                <a16:creationId xmlns:a16="http://schemas.microsoft.com/office/drawing/2014/main" id="{16C4A53F-047A-4DA1-87E3-29B793E60055}"/>
              </a:ext>
            </a:extLst>
          </p:cNvPr>
          <p:cNvSpPr>
            <a:spLocks noGrp="1"/>
          </p:cNvSpPr>
          <p:nvPr>
            <p:ph type="title"/>
          </p:nvPr>
        </p:nvSpPr>
        <p:spPr/>
        <p:txBody>
          <a:bodyPr/>
          <a:lstStyle/>
          <a:p>
            <a:endParaRPr lang="en-US"/>
          </a:p>
        </p:txBody>
      </p:sp>
      <p:sp>
        <p:nvSpPr>
          <p:cNvPr id="13" name="object 2">
            <a:extLst>
              <a:ext uri="{FF2B5EF4-FFF2-40B4-BE49-F238E27FC236}">
                <a16:creationId xmlns:a16="http://schemas.microsoft.com/office/drawing/2014/main" id="{515F5F92-6F3F-4FBB-9DCF-49499818B9BF}"/>
              </a:ext>
            </a:extLst>
          </p:cNvPr>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14" name="object 5">
            <a:extLst>
              <a:ext uri="{FF2B5EF4-FFF2-40B4-BE49-F238E27FC236}">
                <a16:creationId xmlns:a16="http://schemas.microsoft.com/office/drawing/2014/main" id="{443C8844-9F07-4D72-BC1B-1552CB03D795}"/>
              </a:ext>
            </a:extLst>
          </p:cNvPr>
          <p:cNvSpPr txBox="1">
            <a:spLocks/>
          </p:cNvSpPr>
          <p:nvPr/>
        </p:nvSpPr>
        <p:spPr>
          <a:xfrm>
            <a:off x="2807969" y="330197"/>
            <a:ext cx="3679190" cy="367408"/>
          </a:xfrm>
          <a:prstGeom prst="rect">
            <a:avLst/>
          </a:prstGeom>
        </p:spPr>
        <p:txBody>
          <a:bodyPr vert="horz" wrap="square" lIns="0" tIns="13335" rIns="0" bIns="0" rtlCol="0">
            <a:spAutoFit/>
          </a:bodyPr>
          <a:lstStyle>
            <a:lvl1pPr>
              <a:defRPr sz="2000" b="1" i="0">
                <a:solidFill>
                  <a:schemeClr val="bg1"/>
                </a:solidFill>
                <a:latin typeface="Times New Roman"/>
                <a:ea typeface="+mj-ea"/>
                <a:cs typeface="Times New Roman"/>
              </a:defRPr>
            </a:lvl1pPr>
          </a:lstStyle>
          <a:p>
            <a:pPr marL="12700" algn="ctr">
              <a:spcBef>
                <a:spcPts val="105"/>
              </a:spcBef>
            </a:pPr>
            <a:r>
              <a:rPr lang="en-US" sz="2300" kern="0"/>
              <a:t>LỜI NÓI ĐẦU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6" name="object 6"/>
          <p:cNvSpPr/>
          <p:nvPr/>
        </p:nvSpPr>
        <p:spPr>
          <a:xfrm>
            <a:off x="1171955" y="1894428"/>
            <a:ext cx="6646164" cy="106070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168895" y="1894428"/>
            <a:ext cx="775716" cy="106070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107179" y="2443067"/>
            <a:ext cx="775715" cy="106070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45108" y="2991707"/>
            <a:ext cx="6373368" cy="106070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969252" y="2991707"/>
            <a:ext cx="775716" cy="106070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316479" y="5340096"/>
            <a:ext cx="775716" cy="106070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423796" y="3522059"/>
            <a:ext cx="4104131" cy="1060704"/>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897879" y="5340096"/>
            <a:ext cx="775716" cy="1060704"/>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482089" y="2031969"/>
            <a:ext cx="5894705" cy="2251899"/>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6600"/>
                </a:solidFill>
                <a:latin typeface="Times New Roman" panose="02020603050405020304" pitchFamily="18" charset="0"/>
                <a:cs typeface="Times New Roman" panose="02020603050405020304" pitchFamily="18" charset="0"/>
              </a:rPr>
              <a:t>XIN </a:t>
            </a:r>
            <a:r>
              <a:rPr sz="3600" spc="-5" dirty="0" err="1">
                <a:solidFill>
                  <a:srgbClr val="FF6600"/>
                </a:solidFill>
                <a:latin typeface="Times New Roman" panose="02020603050405020304" pitchFamily="18" charset="0"/>
                <a:cs typeface="Times New Roman" panose="02020603050405020304" pitchFamily="18" charset="0"/>
              </a:rPr>
              <a:t>CHÂN</a:t>
            </a:r>
            <a:r>
              <a:rPr sz="3600" spc="-5" dirty="0">
                <a:solidFill>
                  <a:srgbClr val="FF6600"/>
                </a:solidFill>
                <a:latin typeface="Times New Roman" panose="02020603050405020304" pitchFamily="18" charset="0"/>
                <a:cs typeface="Times New Roman" panose="02020603050405020304" pitchFamily="18" charset="0"/>
              </a:rPr>
              <a:t> </a:t>
            </a:r>
            <a:r>
              <a:rPr sz="3600" dirty="0" err="1">
                <a:solidFill>
                  <a:srgbClr val="FF6600"/>
                </a:solidFill>
                <a:latin typeface="Times New Roman" panose="02020603050405020304" pitchFamily="18" charset="0"/>
                <a:cs typeface="Times New Roman" panose="02020603050405020304" pitchFamily="18" charset="0"/>
              </a:rPr>
              <a:t>THÀNH</a:t>
            </a:r>
            <a:r>
              <a:rPr sz="360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CẢM</a:t>
            </a:r>
            <a:r>
              <a:rPr sz="3600" spc="-16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ƠN</a:t>
            </a:r>
            <a:endParaRPr sz="3600" dirty="0">
              <a:latin typeface="Times New Roman" panose="02020603050405020304" pitchFamily="18" charset="0"/>
              <a:cs typeface="Times New Roman" panose="02020603050405020304" pitchFamily="18" charset="0"/>
            </a:endParaRPr>
          </a:p>
          <a:p>
            <a:pPr>
              <a:lnSpc>
                <a:spcPct val="100000"/>
              </a:lnSpc>
              <a:spcBef>
                <a:spcPts val="5"/>
              </a:spcBef>
            </a:pPr>
            <a:endParaRPr sz="3750" dirty="0">
              <a:latin typeface="Times New Roman" panose="02020603050405020304" pitchFamily="18" charset="0"/>
              <a:cs typeface="Times New Roman" panose="02020603050405020304" pitchFamily="18" charset="0"/>
            </a:endParaRPr>
          </a:p>
          <a:p>
            <a:pPr marL="85725" marR="76835" algn="ctr">
              <a:lnSpc>
                <a:spcPct val="100000"/>
              </a:lnSpc>
            </a:pPr>
            <a:r>
              <a:rPr sz="3600" dirty="0" err="1">
                <a:solidFill>
                  <a:srgbClr val="FF6600"/>
                </a:solidFill>
                <a:latin typeface="Times New Roman" panose="02020603050405020304" pitchFamily="18" charset="0"/>
                <a:cs typeface="Times New Roman" panose="02020603050405020304" pitchFamily="18" charset="0"/>
              </a:rPr>
              <a:t>QUÝ</a:t>
            </a:r>
            <a:r>
              <a:rPr sz="3600" dirty="0">
                <a:solidFill>
                  <a:srgbClr val="FF6600"/>
                </a:solidFill>
                <a:latin typeface="Times New Roman" panose="02020603050405020304" pitchFamily="18" charset="0"/>
                <a:cs typeface="Times New Roman" panose="02020603050405020304" pitchFamily="18" charset="0"/>
              </a:rPr>
              <a:t> </a:t>
            </a:r>
            <a:r>
              <a:rPr sz="3600" dirty="0" err="1">
                <a:solidFill>
                  <a:srgbClr val="FF6600"/>
                </a:solidFill>
                <a:latin typeface="Times New Roman" panose="02020603050405020304" pitchFamily="18" charset="0"/>
                <a:cs typeface="Times New Roman" panose="02020603050405020304" pitchFamily="18" charset="0"/>
              </a:rPr>
              <a:t>THẦY</a:t>
            </a:r>
            <a:r>
              <a:rPr sz="360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CÔ</a:t>
            </a:r>
            <a:r>
              <a:rPr sz="3600" spc="-5" dirty="0">
                <a:solidFill>
                  <a:srgbClr val="FF6600"/>
                </a:solidFill>
                <a:latin typeface="Times New Roman" panose="02020603050405020304" pitchFamily="18" charset="0"/>
                <a:cs typeface="Times New Roman" panose="02020603050405020304" pitchFamily="18" charset="0"/>
              </a:rPr>
              <a:t> </a:t>
            </a:r>
            <a:r>
              <a:rPr sz="3600" dirty="0">
                <a:solidFill>
                  <a:srgbClr val="FF6600"/>
                </a:solidFill>
                <a:latin typeface="Times New Roman" panose="02020603050405020304" pitchFamily="18" charset="0"/>
                <a:cs typeface="Times New Roman" panose="02020603050405020304" pitchFamily="18" charset="0"/>
              </a:rPr>
              <a:t>&amp; </a:t>
            </a:r>
            <a:r>
              <a:rPr sz="3600" dirty="0" err="1">
                <a:solidFill>
                  <a:srgbClr val="FF6600"/>
                </a:solidFill>
                <a:latin typeface="Times New Roman" panose="02020603050405020304" pitchFamily="18" charset="0"/>
                <a:cs typeface="Times New Roman" panose="02020603050405020304" pitchFamily="18" charset="0"/>
              </a:rPr>
              <a:t>CÁC</a:t>
            </a:r>
            <a:r>
              <a:rPr sz="3600" spc="-245" dirty="0">
                <a:solidFill>
                  <a:srgbClr val="FF6600"/>
                </a:solidFill>
                <a:latin typeface="Times New Roman" panose="02020603050405020304" pitchFamily="18" charset="0"/>
                <a:cs typeface="Times New Roman" panose="02020603050405020304" pitchFamily="18" charset="0"/>
              </a:rPr>
              <a:t> </a:t>
            </a:r>
            <a:r>
              <a:rPr sz="3600" dirty="0" err="1">
                <a:solidFill>
                  <a:srgbClr val="FF6600"/>
                </a:solidFill>
                <a:latin typeface="Times New Roman" panose="02020603050405020304" pitchFamily="18" charset="0"/>
                <a:cs typeface="Times New Roman" panose="02020603050405020304" pitchFamily="18" charset="0"/>
              </a:rPr>
              <a:t>BẠN</a:t>
            </a:r>
            <a:r>
              <a:rPr sz="360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ĐÃ</a:t>
            </a:r>
            <a:r>
              <a:rPr sz="3600" spc="-5"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LẮNG</a:t>
            </a:r>
            <a:r>
              <a:rPr sz="3600" spc="-25"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NGHE</a:t>
            </a:r>
            <a:endParaRPr sz="3600" dirty="0">
              <a:latin typeface="Times New Roman" panose="02020603050405020304" pitchFamily="18" charset="0"/>
              <a:cs typeface="Times New Roman" panose="02020603050405020304" pitchFamily="18" charset="0"/>
            </a:endParaRPr>
          </a:p>
        </p:txBody>
      </p:sp>
      <p:sp>
        <p:nvSpPr>
          <p:cNvPr id="20" name="Slide Number Placeholder 19"/>
          <p:cNvSpPr>
            <a:spLocks noGrp="1"/>
          </p:cNvSpPr>
          <p:nvPr>
            <p:ph type="sldNum" sz="quarter" idx="7"/>
          </p:nvPr>
        </p:nvSpPr>
        <p:spPr>
          <a:xfrm>
            <a:off x="6583680" y="6523260"/>
            <a:ext cx="2026920" cy="197579"/>
          </a:xfrm>
        </p:spPr>
        <p:txBody>
          <a:bodyPr/>
          <a:lstStyle/>
          <a:p>
            <a:fld id="{B6F15528-21DE-4FAA-801E-634DDDAF4B2B}" type="slidenum">
              <a:rPr lang="en-US" smtClean="0"/>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807969" y="330197"/>
            <a:ext cx="3679190" cy="367408"/>
          </a:xfrm>
          <a:prstGeom prst="rect">
            <a:avLst/>
          </a:prstGeom>
        </p:spPr>
        <p:txBody>
          <a:bodyPr vert="horz" wrap="square" lIns="0" tIns="13335" rIns="0" bIns="0" rtlCol="0">
            <a:spAutoFit/>
          </a:bodyPr>
          <a:lstStyle/>
          <a:p>
            <a:pPr marL="12700" algn="ctr">
              <a:lnSpc>
                <a:spcPct val="100000"/>
              </a:lnSpc>
              <a:spcBef>
                <a:spcPts val="105"/>
              </a:spcBef>
            </a:pPr>
            <a:r>
              <a:rPr lang="en-US" sz="2300"/>
              <a:t>LỜI NÓI ĐẦU</a:t>
            </a:r>
            <a:endParaRPr sz="2300"/>
          </a:p>
        </p:txBody>
      </p:sp>
      <p:sp>
        <p:nvSpPr>
          <p:cNvPr id="6" name="object 6"/>
          <p:cNvSpPr txBox="1"/>
          <p:nvPr/>
        </p:nvSpPr>
        <p:spPr>
          <a:xfrm>
            <a:off x="747077" y="1828800"/>
            <a:ext cx="7800975" cy="3104055"/>
          </a:xfrm>
          <a:prstGeom prst="rect">
            <a:avLst/>
          </a:prstGeom>
        </p:spPr>
        <p:txBody>
          <a:bodyPr vert="horz" wrap="square" lIns="0" tIns="13335" rIns="0" bIns="0" rtlCol="0">
            <a:spAutoFit/>
          </a:bodyPr>
          <a:lstStyle/>
          <a:p>
            <a:pPr marL="355600" indent="-342900">
              <a:spcBef>
                <a:spcPts val="105"/>
              </a:spcBef>
              <a:buFont typeface="Wingdings" panose="05000000000000000000" pitchFamily="2" charset="2"/>
              <a:buChar char="Ø"/>
              <a:tabLst>
                <a:tab pos="299720" algn="l"/>
              </a:tabLst>
            </a:pPr>
            <a:r>
              <a:rPr lang="vi-VN" sz="2000" dirty="0" smtClean="0">
                <a:latin typeface="+mj-lt"/>
              </a:rPr>
              <a:t>Vì vậy, em đã thực hiện đồ án “ XÂY DỰNG WEBSITE BÁN HÀNG QUA MẠNG” cho một cửa hàng có tên “shop thời trang </a:t>
            </a:r>
            <a:r>
              <a:rPr lang="en-US" sz="2000" dirty="0" smtClean="0">
                <a:latin typeface="+mj-lt"/>
              </a:rPr>
              <a:t>FASHION</a:t>
            </a:r>
            <a:r>
              <a:rPr lang="vi-VN" sz="2000" dirty="0" smtClean="0">
                <a:latin typeface="+mj-lt"/>
              </a:rPr>
              <a:t>. Người chủ cửa hàng đưa các sản phẩm đó lên website của mình và quản lý bằng website đó, khách hàng có thể đặt và mua hàng trên website mà không cần đến cửa hàng. Chủ cửa hàng sẽ gửi sản phẩm cho khách hàng khi nhận được tiền.. </a:t>
            </a:r>
          </a:p>
          <a:p>
            <a:pPr marL="355600" indent="-342900">
              <a:lnSpc>
                <a:spcPct val="100000"/>
              </a:lnSpc>
              <a:spcBef>
                <a:spcPts val="105"/>
              </a:spcBef>
              <a:buFont typeface="Wingdings" panose="05000000000000000000" pitchFamily="2" charset="2"/>
              <a:buChar char="Ø"/>
              <a:tabLst>
                <a:tab pos="299720" algn="l"/>
              </a:tabLst>
            </a:pPr>
            <a:r>
              <a:rPr lang="vi-VN" sz="2000" dirty="0" smtClean="0">
                <a:latin typeface="+mj-lt"/>
              </a:rPr>
              <a:t>Tuy đã cố gắng hết sức tìm hiểu, phân tích thiết kế và cài đặt hệ thống nhưng chắc rằng không tránh khỏi những thiếu sót. Em rất mong nhận được sự thông cảm và góp ý của quý thầy cô. Em xin chân thành cảm ơn.</a:t>
            </a:r>
            <a:endParaRPr lang="vi-VN" sz="2000" spc="-5" dirty="0">
              <a:latin typeface="+mj-lt"/>
              <a:cs typeface="Times New Roman"/>
            </a:endParaRPr>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62200"/>
            <a:ext cx="9144000"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738754" y="2749996"/>
            <a:ext cx="3966845" cy="382797"/>
          </a:xfrm>
          <a:prstGeom prst="rect">
            <a:avLst/>
          </a:prstGeom>
        </p:spPr>
        <p:txBody>
          <a:bodyPr vert="horz" wrap="square" lIns="0" tIns="13335" rIns="0" bIns="0" rtlCol="0">
            <a:spAutoFit/>
          </a:bodyPr>
          <a:lstStyle/>
          <a:p>
            <a:pPr marL="12700" algn="ctr">
              <a:lnSpc>
                <a:spcPct val="100000"/>
              </a:lnSpc>
              <a:spcBef>
                <a:spcPts val="105"/>
              </a:spcBef>
            </a:pPr>
            <a:r>
              <a:rPr lang="en-US" sz="2400" dirty="0" err="1">
                <a:latin typeface="Times New Roman" panose="02020603050405020304" pitchFamily="18" charset="0"/>
                <a:cs typeface="Times New Roman" panose="02020603050405020304" pitchFamily="18" charset="0"/>
              </a:rPr>
              <a:t>PHẦN</a:t>
            </a:r>
            <a:r>
              <a:rPr lang="en-US" sz="2300" dirty="0" smtClean="0"/>
              <a:t> </a:t>
            </a:r>
            <a:r>
              <a:rPr lang="en-US" sz="2300" dirty="0"/>
              <a:t>I : </a:t>
            </a:r>
            <a:r>
              <a:rPr lang="en-US" sz="2300" dirty="0" err="1"/>
              <a:t>ĐẶT</a:t>
            </a:r>
            <a:r>
              <a:rPr lang="en-US" sz="2300" dirty="0"/>
              <a:t> </a:t>
            </a:r>
            <a:r>
              <a:rPr lang="en-US" sz="2300" dirty="0" err="1"/>
              <a:t>VẤN</a:t>
            </a:r>
            <a:r>
              <a:rPr lang="en-US" sz="2300" dirty="0"/>
              <a:t> </a:t>
            </a:r>
            <a:r>
              <a:rPr lang="en-US" sz="2300" dirty="0" err="1"/>
              <a:t>ĐỀ</a:t>
            </a:r>
            <a:endParaRPr sz="2300" dirty="0"/>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5</a:t>
            </a:fld>
            <a:endParaRPr lang="en-US" dirty="0"/>
          </a:p>
        </p:txBody>
      </p:sp>
    </p:spTree>
    <p:extLst>
      <p:ext uri="{BB962C8B-B14F-4D97-AF65-F5344CB8AC3E}">
        <p14:creationId xmlns:p14="http://schemas.microsoft.com/office/powerpoint/2010/main" val="11751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609441" y="269993"/>
            <a:ext cx="7541260" cy="366767"/>
          </a:xfrm>
          <a:prstGeom prst="rect">
            <a:avLst/>
          </a:prstGeom>
        </p:spPr>
        <p:txBody>
          <a:bodyPr vert="horz" wrap="square" lIns="0" tIns="12700" rIns="0" bIns="0" rtlCol="0">
            <a:spAutoFit/>
          </a:bodyPr>
          <a:lstStyle/>
          <a:p>
            <a:pPr marL="12700" algn="ctr">
              <a:lnSpc>
                <a:spcPct val="100000"/>
              </a:lnSpc>
              <a:spcBef>
                <a:spcPts val="100"/>
              </a:spcBef>
            </a:pPr>
            <a:r>
              <a:rPr lang="en-US" sz="2300" spc="-5"/>
              <a:t> KHẢO SÁT BÀI TOÁN</a:t>
            </a:r>
            <a:endParaRPr lang="vi-VN" sz="2300" spc="-5"/>
          </a:p>
        </p:txBody>
      </p:sp>
      <p:sp>
        <p:nvSpPr>
          <p:cNvPr id="6" name="object 6"/>
          <p:cNvSpPr txBox="1"/>
          <p:nvPr/>
        </p:nvSpPr>
        <p:spPr>
          <a:xfrm>
            <a:off x="122298" y="1026735"/>
            <a:ext cx="7917815" cy="788036"/>
          </a:xfrm>
          <a:prstGeom prst="rect">
            <a:avLst/>
          </a:prstGeom>
        </p:spPr>
        <p:txBody>
          <a:bodyPr vert="horz" wrap="square" lIns="0" tIns="41275" rIns="0" bIns="0" rtlCol="0">
            <a:spAutoFit/>
          </a:bodyPr>
          <a:lstStyle/>
          <a:p>
            <a:pPr marL="12700">
              <a:lnSpc>
                <a:spcPct val="100000"/>
              </a:lnSpc>
              <a:spcBef>
                <a:spcPts val="325"/>
              </a:spcBef>
            </a:pPr>
            <a:r>
              <a:rPr lang="vi-VN" sz="2300" b="1" dirty="0">
                <a:latin typeface="Times New Roman"/>
                <a:cs typeface="Times New Roman"/>
              </a:rPr>
              <a:t>Tổng quan về hệ </a:t>
            </a:r>
            <a:r>
              <a:rPr lang="vi-VN" sz="2300" b="1" dirty="0" smtClean="0">
                <a:latin typeface="Times New Roman"/>
                <a:cs typeface="Times New Roman"/>
              </a:rPr>
              <a:t>thống</a:t>
            </a:r>
            <a:r>
              <a:rPr lang="en-US" sz="2300" b="1" dirty="0" smtClean="0">
                <a:latin typeface="Times New Roman"/>
                <a:cs typeface="Times New Roman"/>
              </a:rPr>
              <a:t> web </a:t>
            </a:r>
            <a:r>
              <a:rPr lang="en-US" sz="2300" b="1" dirty="0" err="1" smtClean="0">
                <a:latin typeface="Times New Roman"/>
                <a:cs typeface="Times New Roman"/>
              </a:rPr>
              <a:t>thời</a:t>
            </a:r>
            <a:r>
              <a:rPr lang="en-US" sz="2300" b="1" dirty="0" smtClean="0">
                <a:latin typeface="Times New Roman"/>
                <a:cs typeface="Times New Roman"/>
              </a:rPr>
              <a:t> </a:t>
            </a:r>
            <a:r>
              <a:rPr lang="en-US" sz="2300" b="1" dirty="0" err="1" smtClean="0">
                <a:latin typeface="Times New Roman"/>
                <a:cs typeface="Times New Roman"/>
              </a:rPr>
              <a:t>trang</a:t>
            </a:r>
            <a:r>
              <a:rPr lang="en-US" sz="2300" b="1" dirty="0" smtClean="0">
                <a:latin typeface="Times New Roman"/>
                <a:cs typeface="Times New Roman"/>
              </a:rPr>
              <a:t> online </a:t>
            </a:r>
            <a:r>
              <a:rPr lang="en-US" sz="2300" b="1" dirty="0" err="1">
                <a:latin typeface="Times New Roman"/>
                <a:cs typeface="Times New Roman"/>
              </a:rPr>
              <a:t>hiện</a:t>
            </a:r>
            <a:r>
              <a:rPr lang="en-US" sz="2300" b="1" dirty="0">
                <a:latin typeface="Times New Roman"/>
                <a:cs typeface="Times New Roman"/>
              </a:rPr>
              <a:t> nay</a:t>
            </a:r>
            <a:endParaRPr lang="vi-VN" sz="2300" b="1" dirty="0">
              <a:latin typeface="Times New Roman"/>
              <a:cs typeface="Times New Roman"/>
            </a:endParaRPr>
          </a:p>
          <a:p>
            <a:pPr marL="12700">
              <a:lnSpc>
                <a:spcPct val="100000"/>
              </a:lnSpc>
              <a:spcBef>
                <a:spcPts val="325"/>
              </a:spcBef>
            </a:pPr>
            <a:endParaRPr sz="2300" b="1" dirty="0">
              <a:latin typeface="Times New Roman"/>
              <a:cs typeface="Times New Roman"/>
            </a:endParaRPr>
          </a:p>
        </p:txBody>
      </p:sp>
      <p:sp>
        <p:nvSpPr>
          <p:cNvPr id="14" name="object 6">
            <a:extLst>
              <a:ext uri="{FF2B5EF4-FFF2-40B4-BE49-F238E27FC236}">
                <a16:creationId xmlns:a16="http://schemas.microsoft.com/office/drawing/2014/main" id="{29000A5E-50AB-417F-8C6B-148DAF4A2510}"/>
              </a:ext>
            </a:extLst>
          </p:cNvPr>
          <p:cNvSpPr txBox="1"/>
          <p:nvPr/>
        </p:nvSpPr>
        <p:spPr>
          <a:xfrm>
            <a:off x="421164" y="4730805"/>
            <a:ext cx="8494236" cy="1657505"/>
          </a:xfrm>
          <a:prstGeom prst="rect">
            <a:avLst/>
          </a:prstGeom>
        </p:spPr>
        <p:txBody>
          <a:bodyPr vert="horz" wrap="square" lIns="0" tIns="41275" rIns="0" bIns="0" rtlCol="0">
            <a:spAutoFit/>
          </a:bodyPr>
          <a:lstStyle/>
          <a:p>
            <a:pPr marL="12700">
              <a:lnSpc>
                <a:spcPct val="100000"/>
              </a:lnSpc>
              <a:spcBef>
                <a:spcPts val="325"/>
              </a:spcBef>
            </a:pPr>
            <a:endParaRPr lang="vi-VN" sz="2000" dirty="0">
              <a:latin typeface="Times New Roman"/>
              <a:cs typeface="Times New Roman"/>
            </a:endParaRPr>
          </a:p>
          <a:p>
            <a:pPr marL="12700">
              <a:lnSpc>
                <a:spcPct val="100000"/>
              </a:lnSpc>
              <a:spcBef>
                <a:spcPts val="325"/>
              </a:spcBef>
            </a:pPr>
            <a:r>
              <a:rPr lang="en-US" sz="2000" dirty="0" err="1">
                <a:latin typeface="Times New Roman"/>
                <a:cs typeface="Times New Roman"/>
              </a:rPr>
              <a:t>Đây</a:t>
            </a:r>
            <a:r>
              <a:rPr lang="en-US" sz="2000" dirty="0">
                <a:latin typeface="Times New Roman"/>
                <a:cs typeface="Times New Roman"/>
              </a:rPr>
              <a:t> </a:t>
            </a:r>
            <a:r>
              <a:rPr lang="en-US" sz="2000" dirty="0" err="1">
                <a:latin typeface="Times New Roman"/>
                <a:cs typeface="Times New Roman"/>
              </a:rPr>
              <a:t>là</a:t>
            </a:r>
            <a:r>
              <a:rPr lang="en-US" sz="2000" dirty="0">
                <a:latin typeface="Times New Roman"/>
                <a:cs typeface="Times New Roman"/>
              </a:rPr>
              <a:t> </a:t>
            </a:r>
            <a:r>
              <a:rPr lang="en-US" sz="2000" dirty="0" err="1">
                <a:latin typeface="Times New Roman"/>
                <a:cs typeface="Times New Roman"/>
              </a:rPr>
              <a:t>hình</a:t>
            </a:r>
            <a:r>
              <a:rPr lang="en-US" sz="2000" dirty="0">
                <a:latin typeface="Times New Roman"/>
                <a:cs typeface="Times New Roman"/>
              </a:rPr>
              <a:t> </a:t>
            </a:r>
            <a:r>
              <a:rPr lang="en-US" sz="2000" dirty="0" err="1">
                <a:latin typeface="Times New Roman"/>
                <a:cs typeface="Times New Roman"/>
              </a:rPr>
              <a:t>ảnh</a:t>
            </a:r>
            <a:r>
              <a:rPr lang="en-US" sz="2000" dirty="0">
                <a:latin typeface="Times New Roman"/>
                <a:cs typeface="Times New Roman"/>
              </a:rPr>
              <a:t> </a:t>
            </a:r>
            <a:r>
              <a:rPr lang="en-US" sz="2000" dirty="0" err="1">
                <a:latin typeface="Times New Roman"/>
                <a:cs typeface="Times New Roman"/>
              </a:rPr>
              <a:t>một</a:t>
            </a:r>
            <a:r>
              <a:rPr lang="en-US" sz="2000" dirty="0">
                <a:latin typeface="Times New Roman"/>
                <a:cs typeface="Times New Roman"/>
              </a:rPr>
              <a:t> </a:t>
            </a:r>
            <a:r>
              <a:rPr lang="en-US" sz="2000" dirty="0" smtClean="0">
                <a:latin typeface="Times New Roman"/>
                <a:cs typeface="Times New Roman"/>
              </a:rPr>
              <a:t>web </a:t>
            </a:r>
            <a:r>
              <a:rPr lang="en-US" sz="2000" dirty="0" err="1" smtClean="0">
                <a:latin typeface="Times New Roman"/>
                <a:cs typeface="Times New Roman"/>
              </a:rPr>
              <a:t>thời</a:t>
            </a:r>
            <a:r>
              <a:rPr lang="en-US" sz="2000" dirty="0" smtClean="0">
                <a:latin typeface="Times New Roman"/>
                <a:cs typeface="Times New Roman"/>
              </a:rPr>
              <a:t> </a:t>
            </a:r>
            <a:r>
              <a:rPr lang="en-US" sz="2000" dirty="0" err="1" smtClean="0">
                <a:latin typeface="Times New Roman"/>
                <a:cs typeface="Times New Roman"/>
              </a:rPr>
              <a:t>trang</a:t>
            </a:r>
            <a:r>
              <a:rPr lang="en-US" sz="2000" dirty="0" smtClean="0">
                <a:latin typeface="Times New Roman"/>
                <a:cs typeface="Times New Roman"/>
              </a:rPr>
              <a:t> online </a:t>
            </a:r>
            <a:r>
              <a:rPr lang="en-US" sz="2000" dirty="0" err="1">
                <a:latin typeface="Times New Roman"/>
                <a:cs typeface="Times New Roman"/>
              </a:rPr>
              <a:t>hiện</a:t>
            </a:r>
            <a:r>
              <a:rPr lang="en-US" sz="2000" dirty="0">
                <a:latin typeface="Times New Roman"/>
                <a:cs typeface="Times New Roman"/>
              </a:rPr>
              <a:t> nay. </a:t>
            </a:r>
            <a:r>
              <a:rPr lang="en-US" sz="2000" dirty="0" err="1">
                <a:latin typeface="Times New Roman"/>
                <a:cs typeface="Times New Roman"/>
              </a:rPr>
              <a:t>Mọi</a:t>
            </a:r>
            <a:r>
              <a:rPr lang="en-US" sz="2000" dirty="0">
                <a:latin typeface="Times New Roman"/>
                <a:cs typeface="Times New Roman"/>
              </a:rPr>
              <a:t> </a:t>
            </a:r>
            <a:r>
              <a:rPr lang="en-US" sz="2000" dirty="0" err="1">
                <a:latin typeface="Times New Roman"/>
                <a:cs typeface="Times New Roman"/>
              </a:rPr>
              <a:t>thông</a:t>
            </a:r>
            <a:r>
              <a:rPr lang="en-US" sz="2000" dirty="0">
                <a:latin typeface="Times New Roman"/>
                <a:cs typeface="Times New Roman"/>
              </a:rPr>
              <a:t> tin </a:t>
            </a:r>
            <a:r>
              <a:rPr lang="en-US" sz="2000" dirty="0" err="1">
                <a:latin typeface="Times New Roman"/>
                <a:cs typeface="Times New Roman"/>
              </a:rPr>
              <a:t>về</a:t>
            </a:r>
            <a:r>
              <a:rPr lang="en-US" sz="2000" dirty="0">
                <a:latin typeface="Times New Roman"/>
                <a:cs typeface="Times New Roman"/>
              </a:rPr>
              <a:t> </a:t>
            </a:r>
            <a:r>
              <a:rPr lang="en-US" sz="2000" dirty="0" err="1" smtClean="0">
                <a:latin typeface="Times New Roman"/>
                <a:cs typeface="Times New Roman"/>
              </a:rPr>
              <a:t>quần</a:t>
            </a:r>
            <a:r>
              <a:rPr lang="en-US" sz="2000" dirty="0" smtClean="0">
                <a:latin typeface="Times New Roman"/>
                <a:cs typeface="Times New Roman"/>
              </a:rPr>
              <a:t> </a:t>
            </a:r>
            <a:r>
              <a:rPr lang="en-US" sz="2000" dirty="0" err="1" smtClean="0">
                <a:latin typeface="Times New Roman"/>
                <a:cs typeface="Times New Roman"/>
              </a:rPr>
              <a:t>áo</a:t>
            </a:r>
            <a:r>
              <a:rPr lang="en-US" sz="2000" dirty="0" smtClean="0">
                <a:latin typeface="Times New Roman"/>
                <a:cs typeface="Times New Roman"/>
              </a:rPr>
              <a:t> </a:t>
            </a:r>
            <a:r>
              <a:rPr lang="en-US" sz="2000" dirty="0">
                <a:latin typeface="Times New Roman"/>
                <a:cs typeface="Times New Roman"/>
              </a:rPr>
              <a:t>, </a:t>
            </a:r>
            <a:r>
              <a:rPr lang="en-US" sz="2000" dirty="0" err="1" smtClean="0">
                <a:latin typeface="Times New Roman"/>
                <a:cs typeface="Times New Roman"/>
              </a:rPr>
              <a:t>phụ</a:t>
            </a:r>
            <a:r>
              <a:rPr lang="en-US" sz="2000" dirty="0" smtClean="0">
                <a:latin typeface="Times New Roman"/>
                <a:cs typeface="Times New Roman"/>
              </a:rPr>
              <a:t> </a:t>
            </a:r>
            <a:r>
              <a:rPr lang="en-US" sz="2000" dirty="0" err="1" smtClean="0">
                <a:latin typeface="Times New Roman"/>
                <a:cs typeface="Times New Roman"/>
              </a:rPr>
              <a:t>kiện</a:t>
            </a:r>
            <a:r>
              <a:rPr lang="en-US" sz="2000" dirty="0" smtClean="0">
                <a:latin typeface="Times New Roman"/>
                <a:cs typeface="Times New Roman"/>
              </a:rPr>
              <a:t>..,</a:t>
            </a:r>
            <a:r>
              <a:rPr lang="en-US" sz="2000" dirty="0" err="1" smtClean="0">
                <a:latin typeface="Times New Roman"/>
                <a:cs typeface="Times New Roman"/>
              </a:rPr>
              <a:t>các</a:t>
            </a:r>
            <a:r>
              <a:rPr lang="en-US" sz="2000" dirty="0" smtClean="0">
                <a:latin typeface="Times New Roman"/>
                <a:cs typeface="Times New Roman"/>
              </a:rPr>
              <a:t> </a:t>
            </a:r>
            <a:r>
              <a:rPr lang="en-US" sz="2000" dirty="0" err="1">
                <a:latin typeface="Times New Roman"/>
                <a:cs typeface="Times New Roman"/>
              </a:rPr>
              <a:t>thể</a:t>
            </a:r>
            <a:r>
              <a:rPr lang="en-US" sz="2000" dirty="0">
                <a:latin typeface="Times New Roman"/>
                <a:cs typeface="Times New Roman"/>
              </a:rPr>
              <a:t> </a:t>
            </a:r>
            <a:r>
              <a:rPr lang="en-US" sz="2000" dirty="0" err="1">
                <a:latin typeface="Times New Roman"/>
                <a:cs typeface="Times New Roman"/>
              </a:rPr>
              <a:t>loại</a:t>
            </a:r>
            <a:r>
              <a:rPr lang="en-US" sz="2000" dirty="0">
                <a:latin typeface="Times New Roman"/>
                <a:cs typeface="Times New Roman"/>
              </a:rPr>
              <a:t> </a:t>
            </a:r>
            <a:r>
              <a:rPr lang="en-US" sz="2000" dirty="0" err="1" smtClean="0">
                <a:latin typeface="Times New Roman"/>
                <a:cs typeface="Times New Roman"/>
              </a:rPr>
              <a:t>quần</a:t>
            </a:r>
            <a:r>
              <a:rPr lang="en-US" sz="2000" dirty="0" smtClean="0">
                <a:latin typeface="Times New Roman"/>
                <a:cs typeface="Times New Roman"/>
              </a:rPr>
              <a:t> </a:t>
            </a:r>
            <a:r>
              <a:rPr lang="en-US" sz="2000" dirty="0" err="1" smtClean="0">
                <a:latin typeface="Times New Roman"/>
                <a:cs typeface="Times New Roman"/>
              </a:rPr>
              <a:t>áo</a:t>
            </a:r>
            <a:r>
              <a:rPr lang="en-US" sz="2000" dirty="0" smtClean="0">
                <a:latin typeface="Times New Roman"/>
                <a:cs typeface="Times New Roman"/>
              </a:rPr>
              <a:t> .. </a:t>
            </a:r>
            <a:r>
              <a:rPr lang="en-US" sz="2000" dirty="0" err="1">
                <a:latin typeface="Times New Roman"/>
                <a:cs typeface="Times New Roman"/>
              </a:rPr>
              <a:t>để</a:t>
            </a:r>
            <a:r>
              <a:rPr lang="en-US" sz="2000" dirty="0">
                <a:latin typeface="Times New Roman"/>
                <a:cs typeface="Times New Roman"/>
              </a:rPr>
              <a:t> </a:t>
            </a:r>
            <a:r>
              <a:rPr lang="en-US" sz="2000" dirty="0" err="1" smtClean="0">
                <a:latin typeface="Times New Roman"/>
                <a:cs typeface="Times New Roman"/>
              </a:rPr>
              <a:t>khách</a:t>
            </a:r>
            <a:r>
              <a:rPr lang="en-US" sz="2000" dirty="0" smtClean="0">
                <a:latin typeface="Times New Roman"/>
                <a:cs typeface="Times New Roman"/>
              </a:rPr>
              <a:t> </a:t>
            </a:r>
            <a:r>
              <a:rPr lang="en-US" sz="2000" dirty="0" err="1" smtClean="0">
                <a:latin typeface="Times New Roman"/>
                <a:cs typeface="Times New Roman"/>
              </a:rPr>
              <a:t>hàng</a:t>
            </a:r>
            <a:r>
              <a:rPr lang="en-US" sz="2000" dirty="0" smtClean="0">
                <a:latin typeface="Times New Roman"/>
                <a:cs typeface="Times New Roman"/>
              </a:rPr>
              <a:t> </a:t>
            </a:r>
            <a:r>
              <a:rPr lang="en-US" sz="2000" dirty="0" err="1" smtClean="0">
                <a:latin typeface="Times New Roman"/>
                <a:cs typeface="Times New Roman"/>
              </a:rPr>
              <a:t>có</a:t>
            </a:r>
            <a:r>
              <a:rPr lang="en-US" sz="2000" dirty="0" smtClean="0">
                <a:latin typeface="Times New Roman"/>
                <a:cs typeface="Times New Roman"/>
              </a:rPr>
              <a:t> </a:t>
            </a:r>
            <a:r>
              <a:rPr lang="en-US" sz="2000" dirty="0" err="1">
                <a:latin typeface="Times New Roman"/>
                <a:cs typeface="Times New Roman"/>
              </a:rPr>
              <a:t>thể</a:t>
            </a:r>
            <a:r>
              <a:rPr lang="en-US" sz="2000" dirty="0">
                <a:latin typeface="Times New Roman"/>
                <a:cs typeface="Times New Roman"/>
              </a:rPr>
              <a:t> </a:t>
            </a:r>
            <a:r>
              <a:rPr lang="en-US" sz="2000" dirty="0" err="1">
                <a:latin typeface="Times New Roman"/>
                <a:cs typeface="Times New Roman"/>
              </a:rPr>
              <a:t>dễ</a:t>
            </a:r>
            <a:r>
              <a:rPr lang="en-US" sz="2000" dirty="0">
                <a:latin typeface="Times New Roman"/>
                <a:cs typeface="Times New Roman"/>
              </a:rPr>
              <a:t> </a:t>
            </a:r>
            <a:r>
              <a:rPr lang="en-US" sz="2000" dirty="0" err="1">
                <a:latin typeface="Times New Roman"/>
                <a:cs typeface="Times New Roman"/>
              </a:rPr>
              <a:t>dàng</a:t>
            </a:r>
            <a:r>
              <a:rPr lang="en-US" sz="2000" dirty="0">
                <a:latin typeface="Times New Roman"/>
                <a:cs typeface="Times New Roman"/>
              </a:rPr>
              <a:t> </a:t>
            </a:r>
            <a:r>
              <a:rPr lang="en-US" sz="2000" dirty="0" err="1">
                <a:latin typeface="Times New Roman"/>
                <a:cs typeface="Times New Roman"/>
              </a:rPr>
              <a:t>tìm</a:t>
            </a:r>
            <a:r>
              <a:rPr lang="en-US" sz="2000" dirty="0">
                <a:latin typeface="Times New Roman"/>
                <a:cs typeface="Times New Roman"/>
              </a:rPr>
              <a:t> </a:t>
            </a:r>
            <a:r>
              <a:rPr lang="en-US" sz="2000" dirty="0" err="1">
                <a:latin typeface="Times New Roman"/>
                <a:cs typeface="Times New Roman"/>
              </a:rPr>
              <a:t>kiếm</a:t>
            </a:r>
            <a:r>
              <a:rPr lang="en-US" sz="2000" dirty="0">
                <a:latin typeface="Times New Roman"/>
                <a:cs typeface="Times New Roman"/>
              </a:rPr>
              <a:t> </a:t>
            </a:r>
            <a:r>
              <a:rPr lang="en-US" sz="2000" dirty="0" err="1">
                <a:latin typeface="Times New Roman"/>
                <a:cs typeface="Times New Roman"/>
              </a:rPr>
              <a:t>mà</a:t>
            </a:r>
            <a:r>
              <a:rPr lang="en-US" sz="2000" dirty="0">
                <a:latin typeface="Times New Roman"/>
                <a:cs typeface="Times New Roman"/>
              </a:rPr>
              <a:t> </a:t>
            </a:r>
            <a:r>
              <a:rPr lang="en-US" sz="2000" dirty="0" err="1">
                <a:latin typeface="Times New Roman"/>
                <a:cs typeface="Times New Roman"/>
              </a:rPr>
              <a:t>không</a:t>
            </a:r>
            <a:r>
              <a:rPr lang="en-US" sz="2000" dirty="0">
                <a:latin typeface="Times New Roman"/>
                <a:cs typeface="Times New Roman"/>
              </a:rPr>
              <a:t> </a:t>
            </a:r>
            <a:r>
              <a:rPr lang="en-US" sz="2000" dirty="0" err="1">
                <a:latin typeface="Times New Roman"/>
                <a:cs typeface="Times New Roman"/>
              </a:rPr>
              <a:t>cần</a:t>
            </a:r>
            <a:r>
              <a:rPr lang="en-US" sz="2000" dirty="0">
                <a:latin typeface="Times New Roman"/>
                <a:cs typeface="Times New Roman"/>
              </a:rPr>
              <a:t> </a:t>
            </a:r>
            <a:r>
              <a:rPr lang="en-US" sz="2000" dirty="0" err="1">
                <a:latin typeface="Times New Roman"/>
                <a:cs typeface="Times New Roman"/>
              </a:rPr>
              <a:t>đến</a:t>
            </a:r>
            <a:r>
              <a:rPr lang="en-US" sz="2000" dirty="0">
                <a:latin typeface="Times New Roman"/>
                <a:cs typeface="Times New Roman"/>
              </a:rPr>
              <a:t> </a:t>
            </a:r>
            <a:r>
              <a:rPr lang="en-US" sz="2000" dirty="0" err="1">
                <a:latin typeface="Times New Roman"/>
                <a:cs typeface="Times New Roman"/>
              </a:rPr>
              <a:t>tận</a:t>
            </a:r>
            <a:r>
              <a:rPr lang="en-US" sz="2000" dirty="0">
                <a:latin typeface="Times New Roman"/>
                <a:cs typeface="Times New Roman"/>
              </a:rPr>
              <a:t> </a:t>
            </a:r>
            <a:r>
              <a:rPr lang="en-US" sz="2000" dirty="0" err="1">
                <a:latin typeface="Times New Roman"/>
                <a:cs typeface="Times New Roman"/>
              </a:rPr>
              <a:t>nơi</a:t>
            </a:r>
            <a:r>
              <a:rPr lang="en-US" sz="2000" dirty="0">
                <a:latin typeface="Times New Roman"/>
                <a:cs typeface="Times New Roman"/>
              </a:rPr>
              <a:t>.</a:t>
            </a:r>
          </a:p>
          <a:p>
            <a:pPr marL="12700">
              <a:lnSpc>
                <a:spcPct val="100000"/>
              </a:lnSpc>
              <a:spcBef>
                <a:spcPts val="325"/>
              </a:spcBef>
            </a:pPr>
            <a:r>
              <a:rPr lang="en-US" sz="2000" dirty="0">
                <a:latin typeface="Times New Roman"/>
                <a:cs typeface="Times New Roman"/>
              </a:rPr>
              <a:t>=&gt; </a:t>
            </a:r>
            <a:r>
              <a:rPr lang="en-US" sz="2000" dirty="0" err="1">
                <a:latin typeface="Times New Roman"/>
                <a:cs typeface="Times New Roman"/>
              </a:rPr>
              <a:t>T</a:t>
            </a:r>
            <a:r>
              <a:rPr lang="en-US" sz="2000" dirty="0" err="1" smtClean="0">
                <a:latin typeface="Times New Roman"/>
                <a:cs typeface="Times New Roman"/>
              </a:rPr>
              <a:t>ừ</a:t>
            </a:r>
            <a:r>
              <a:rPr lang="en-US" sz="2000" dirty="0" smtClean="0">
                <a:latin typeface="Times New Roman"/>
                <a:cs typeface="Times New Roman"/>
              </a:rPr>
              <a:t> </a:t>
            </a:r>
            <a:r>
              <a:rPr lang="en-US" sz="2000" dirty="0" err="1">
                <a:latin typeface="Times New Roman"/>
                <a:cs typeface="Times New Roman"/>
              </a:rPr>
              <a:t>đấy</a:t>
            </a:r>
            <a:r>
              <a:rPr lang="en-US" sz="2000" dirty="0">
                <a:latin typeface="Times New Roman"/>
                <a:cs typeface="Times New Roman"/>
              </a:rPr>
              <a:t> </a:t>
            </a:r>
            <a:r>
              <a:rPr lang="en-US" sz="2000" dirty="0" err="1">
                <a:latin typeface="Times New Roman"/>
                <a:cs typeface="Times New Roman"/>
              </a:rPr>
              <a:t>nhận</a:t>
            </a:r>
            <a:r>
              <a:rPr lang="en-US" sz="2000" dirty="0">
                <a:latin typeface="Times New Roman"/>
                <a:cs typeface="Times New Roman"/>
              </a:rPr>
              <a:t> </a:t>
            </a:r>
            <a:r>
              <a:rPr lang="en-US" sz="2000" dirty="0" err="1">
                <a:latin typeface="Times New Roman"/>
                <a:cs typeface="Times New Roman"/>
              </a:rPr>
              <a:t>thấy</a:t>
            </a:r>
            <a:r>
              <a:rPr lang="en-US" sz="2000" dirty="0">
                <a:latin typeface="Times New Roman"/>
                <a:cs typeface="Times New Roman"/>
              </a:rPr>
              <a:t> </a:t>
            </a:r>
            <a:r>
              <a:rPr lang="en-US" sz="2000" dirty="0" err="1">
                <a:latin typeface="Times New Roman"/>
                <a:cs typeface="Times New Roman"/>
              </a:rPr>
              <a:t>cần</a:t>
            </a:r>
            <a:r>
              <a:rPr lang="en-US" sz="2000" dirty="0">
                <a:latin typeface="Times New Roman"/>
                <a:cs typeface="Times New Roman"/>
              </a:rPr>
              <a:t> </a:t>
            </a:r>
            <a:r>
              <a:rPr lang="en-US" sz="2000" dirty="0" err="1">
                <a:latin typeface="Times New Roman"/>
                <a:cs typeface="Times New Roman"/>
              </a:rPr>
              <a:t>phát</a:t>
            </a:r>
            <a:r>
              <a:rPr lang="en-US" sz="2000" dirty="0">
                <a:latin typeface="Times New Roman"/>
                <a:cs typeface="Times New Roman"/>
              </a:rPr>
              <a:t> </a:t>
            </a:r>
            <a:r>
              <a:rPr lang="en-US" sz="2000" dirty="0" err="1">
                <a:latin typeface="Times New Roman"/>
                <a:cs typeface="Times New Roman"/>
              </a:rPr>
              <a:t>triển</a:t>
            </a:r>
            <a:r>
              <a:rPr lang="en-US" sz="2000" dirty="0">
                <a:latin typeface="Times New Roman"/>
                <a:cs typeface="Times New Roman"/>
              </a:rPr>
              <a:t> </a:t>
            </a:r>
            <a:r>
              <a:rPr lang="en-US" sz="2000" dirty="0" err="1">
                <a:latin typeface="Times New Roman"/>
                <a:cs typeface="Times New Roman"/>
              </a:rPr>
              <a:t>các</a:t>
            </a:r>
            <a:r>
              <a:rPr lang="en-US" sz="2000" dirty="0">
                <a:latin typeface="Times New Roman"/>
                <a:cs typeface="Times New Roman"/>
              </a:rPr>
              <a:t> web </a:t>
            </a:r>
            <a:r>
              <a:rPr lang="en-US" sz="2000" dirty="0" err="1" smtClean="0">
                <a:latin typeface="Times New Roman"/>
                <a:cs typeface="Times New Roman"/>
              </a:rPr>
              <a:t>thời</a:t>
            </a:r>
            <a:r>
              <a:rPr lang="en-US" sz="2000" dirty="0" smtClean="0">
                <a:latin typeface="Times New Roman"/>
                <a:cs typeface="Times New Roman"/>
              </a:rPr>
              <a:t> </a:t>
            </a:r>
            <a:r>
              <a:rPr lang="en-US" sz="2000" dirty="0" err="1" smtClean="0">
                <a:latin typeface="Times New Roman"/>
                <a:cs typeface="Times New Roman"/>
              </a:rPr>
              <a:t>trang</a:t>
            </a:r>
            <a:r>
              <a:rPr lang="en-US" sz="2000" dirty="0" smtClean="0">
                <a:latin typeface="Times New Roman"/>
                <a:cs typeface="Times New Roman"/>
              </a:rPr>
              <a:t>  online</a:t>
            </a:r>
            <a:r>
              <a:rPr lang="en-US" sz="2000" dirty="0">
                <a:latin typeface="Times New Roman"/>
                <a:cs typeface="Times New Roman"/>
              </a:rPr>
              <a:t>.</a:t>
            </a:r>
            <a:endParaRPr sz="2000" dirty="0">
              <a:latin typeface="Times New Roman"/>
              <a:cs typeface="Times New Roman"/>
            </a:endParaRPr>
          </a:p>
        </p:txBody>
      </p:sp>
      <p:sp>
        <p:nvSpPr>
          <p:cNvPr id="11" name="Slide Number Placeholder 10"/>
          <p:cNvSpPr>
            <a:spLocks noGrp="1"/>
          </p:cNvSpPr>
          <p:nvPr>
            <p:ph type="sldNum" sz="quarter" idx="7"/>
          </p:nvPr>
        </p:nvSpPr>
        <p:spPr>
          <a:xfrm>
            <a:off x="6583680" y="6565328"/>
            <a:ext cx="1940877" cy="155511"/>
          </a:xfrm>
        </p:spPr>
        <p:txBody>
          <a:bodyPr/>
          <a:lstStyle/>
          <a:p>
            <a:fld id="{B6F15528-21DE-4FAA-801E-634DDDAF4B2B}" type="slidenum">
              <a:rPr lang="en-US" smtClean="0"/>
              <a:t>6</a:t>
            </a:fld>
            <a:endParaRPr lang="en-US"/>
          </a:p>
        </p:txBody>
      </p:sp>
      <p:sp>
        <p:nvSpPr>
          <p:cNvPr id="12" name="object 2">
            <a:extLst>
              <a:ext uri="{FF2B5EF4-FFF2-40B4-BE49-F238E27FC236}">
                <a16:creationId xmlns:a16="http://schemas.microsoft.com/office/drawing/2014/main" id="{C529E524-D72A-4CF8-B359-17B520063F4C}"/>
              </a:ext>
            </a:extLst>
          </p:cNvPr>
          <p:cNvSpPr/>
          <p:nvPr/>
        </p:nvSpPr>
        <p:spPr>
          <a:xfrm>
            <a:off x="0" y="133738"/>
            <a:ext cx="9131300" cy="970915"/>
          </a:xfrm>
          <a:prstGeom prst="rect">
            <a:avLst/>
          </a:prstGeom>
          <a:blipFill>
            <a:blip r:embed="rId2" cstate="print"/>
            <a:stretch>
              <a:fillRect/>
            </a:stretch>
          </a:blipFill>
        </p:spPr>
        <p:txBody>
          <a:bodyPr wrap="square" lIns="0" tIns="0" rIns="0" bIns="0" rtlCol="0"/>
          <a:lstStyle/>
          <a:p>
            <a:endParaRPr/>
          </a:p>
        </p:txBody>
      </p:sp>
      <p:sp>
        <p:nvSpPr>
          <p:cNvPr id="13" name="object 7">
            <a:extLst>
              <a:ext uri="{FF2B5EF4-FFF2-40B4-BE49-F238E27FC236}">
                <a16:creationId xmlns:a16="http://schemas.microsoft.com/office/drawing/2014/main" id="{411B26B4-5CEB-4A14-A451-92979655ABF9}"/>
              </a:ext>
            </a:extLst>
          </p:cNvPr>
          <p:cNvSpPr txBox="1">
            <a:spLocks/>
          </p:cNvSpPr>
          <p:nvPr/>
        </p:nvSpPr>
        <p:spPr>
          <a:xfrm>
            <a:off x="1649715" y="435811"/>
            <a:ext cx="6022975" cy="366767"/>
          </a:xfrm>
          <a:prstGeom prst="rect">
            <a:avLst/>
          </a:prstGeom>
        </p:spPr>
        <p:txBody>
          <a:bodyPr vert="horz" wrap="square" lIns="0" tIns="12700" rIns="0" bIns="0" rtlCol="0">
            <a:spAutoFit/>
          </a:bodyPr>
          <a:lstStyle>
            <a:lvl1pPr>
              <a:defRPr sz="2000" b="1" i="0">
                <a:solidFill>
                  <a:schemeClr val="bg1"/>
                </a:solidFill>
                <a:latin typeface="Times New Roman"/>
                <a:ea typeface="+mj-ea"/>
                <a:cs typeface="Times New Roman"/>
              </a:defRPr>
            </a:lvl1pPr>
          </a:lstStyle>
          <a:p>
            <a:pPr marL="12700" algn="ctr">
              <a:spcBef>
                <a:spcPts val="100"/>
              </a:spcBef>
            </a:pPr>
            <a:r>
              <a:rPr lang="en-US" sz="2300" kern="0" spc="-5" dirty="0" err="1"/>
              <a:t>KHẢO</a:t>
            </a:r>
            <a:r>
              <a:rPr lang="en-US" sz="2300" kern="0" spc="-5" dirty="0"/>
              <a:t> </a:t>
            </a:r>
            <a:r>
              <a:rPr lang="en-US" sz="2300" kern="0" spc="-5" dirty="0" err="1"/>
              <a:t>SÁT</a:t>
            </a:r>
            <a:r>
              <a:rPr lang="en-US" sz="2300" kern="0" spc="-5" dirty="0"/>
              <a:t> </a:t>
            </a:r>
            <a:r>
              <a:rPr lang="en-US" sz="2300" kern="0" spc="-5" dirty="0" err="1" smtClean="0"/>
              <a:t>BÀI</a:t>
            </a:r>
            <a:r>
              <a:rPr lang="en-US" sz="2300" kern="0" spc="-5" dirty="0" smtClean="0"/>
              <a:t> </a:t>
            </a:r>
            <a:r>
              <a:rPr lang="en-US" sz="2300" kern="0" spc="-5" dirty="0" err="1" smtClean="0"/>
              <a:t>TOÁN</a:t>
            </a:r>
            <a:endParaRPr lang="en-US" sz="2300" kern="0" spc="-5" dirty="0"/>
          </a:p>
        </p:txBody>
      </p:sp>
      <p:pic>
        <p:nvPicPr>
          <p:cNvPr id="2" name="Picture 1"/>
          <p:cNvPicPr>
            <a:picLocks noChangeAspect="1"/>
          </p:cNvPicPr>
          <p:nvPr/>
        </p:nvPicPr>
        <p:blipFill>
          <a:blip r:embed="rId3"/>
          <a:stretch>
            <a:fillRect/>
          </a:stretch>
        </p:blipFill>
        <p:spPr>
          <a:xfrm>
            <a:off x="99265" y="1509242"/>
            <a:ext cx="8932770" cy="35653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3738"/>
            <a:ext cx="9131300" cy="9709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7" name="object 7"/>
          <p:cNvSpPr txBox="1">
            <a:spLocks noGrp="1"/>
          </p:cNvSpPr>
          <p:nvPr>
            <p:ph type="title"/>
          </p:nvPr>
        </p:nvSpPr>
        <p:spPr>
          <a:xfrm>
            <a:off x="1649715" y="435811"/>
            <a:ext cx="6022975" cy="366767"/>
          </a:xfrm>
          <a:prstGeom prst="rect">
            <a:avLst/>
          </a:prstGeom>
        </p:spPr>
        <p:txBody>
          <a:bodyPr vert="horz" wrap="square" lIns="0" tIns="12700" rIns="0" bIns="0" rtlCol="0">
            <a:spAutoFit/>
          </a:bodyPr>
          <a:lstStyle/>
          <a:p>
            <a:pPr marL="12700" algn="ctr">
              <a:lnSpc>
                <a:spcPct val="100000"/>
              </a:lnSpc>
              <a:spcBef>
                <a:spcPts val="100"/>
              </a:spcBef>
            </a:pPr>
            <a:r>
              <a:rPr lang="en-US" sz="2300" spc="-5" dirty="0" err="1"/>
              <a:t>MÔ</a:t>
            </a:r>
            <a:r>
              <a:rPr lang="en-US" sz="2300" spc="-5" dirty="0"/>
              <a:t> </a:t>
            </a:r>
            <a:r>
              <a:rPr lang="en-US" sz="2300" spc="-5" dirty="0" err="1"/>
              <a:t>TẢ</a:t>
            </a:r>
            <a:r>
              <a:rPr lang="en-US" sz="2300" spc="-5" dirty="0"/>
              <a:t> </a:t>
            </a:r>
            <a:r>
              <a:rPr lang="en-US" sz="2300" spc="-5" dirty="0" err="1"/>
              <a:t>BÀI</a:t>
            </a:r>
            <a:r>
              <a:rPr lang="en-US" sz="2300" spc="-5" dirty="0"/>
              <a:t> </a:t>
            </a:r>
            <a:r>
              <a:rPr lang="en-US" sz="2300" spc="-5" dirty="0" err="1"/>
              <a:t>TOÁN</a:t>
            </a:r>
            <a:endParaRPr sz="2300" spc="-5" dirty="0"/>
          </a:p>
        </p:txBody>
      </p:sp>
      <p:sp>
        <p:nvSpPr>
          <p:cNvPr id="8" name="object 8"/>
          <p:cNvSpPr txBox="1"/>
          <p:nvPr/>
        </p:nvSpPr>
        <p:spPr>
          <a:xfrm>
            <a:off x="691082" y="1319562"/>
            <a:ext cx="7940243" cy="5379037"/>
          </a:xfrm>
          <a:prstGeom prst="rect">
            <a:avLst/>
          </a:prstGeom>
        </p:spPr>
        <p:txBody>
          <a:bodyPr vert="horz" wrap="square" lIns="0" tIns="13335" rIns="0" bIns="0" rtlCol="0">
            <a:spAutoFit/>
          </a:bodyPr>
          <a:lstStyle/>
          <a:p>
            <a:pPr marL="342900" indent="-342900">
              <a:buFont typeface="Wingdings" panose="05000000000000000000" pitchFamily="2" charset="2"/>
              <a:buChar char="v"/>
            </a:pPr>
            <a:r>
              <a:rPr lang="vi-VN" sz="2200" dirty="0">
                <a:latin typeface="+mj-lt"/>
                <a:cs typeface="Times New Roman"/>
              </a:rPr>
              <a:t>    </a:t>
            </a:r>
            <a:r>
              <a:rPr lang="vi-VN" sz="2300" b="1" dirty="0">
                <a:latin typeface="+mj-lt"/>
              </a:rPr>
              <a:t>Bài toán </a:t>
            </a:r>
            <a:r>
              <a:rPr lang="en-US" sz="2300" b="1" dirty="0" err="1">
                <a:latin typeface="Times New Roman" panose="02020603050405020304" pitchFamily="18" charset="0"/>
                <a:cs typeface="Times New Roman" panose="02020603050405020304" pitchFamily="18" charset="0"/>
              </a:rPr>
              <a:t>hệ</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thống</a:t>
            </a:r>
            <a:r>
              <a:rPr lang="en-US" sz="2300" b="1" dirty="0">
                <a:latin typeface="Times New Roman" panose="02020603050405020304" pitchFamily="18" charset="0"/>
                <a:cs typeface="Times New Roman" panose="02020603050405020304" pitchFamily="18" charset="0"/>
              </a:rPr>
              <a:t> web </a:t>
            </a:r>
            <a:r>
              <a:rPr lang="en-US" sz="2300" b="1" dirty="0" err="1" smtClean="0">
                <a:latin typeface="Times New Roman" panose="02020603050405020304" pitchFamily="18" charset="0"/>
                <a:cs typeface="Times New Roman" panose="02020603050405020304" pitchFamily="18" charset="0"/>
              </a:rPr>
              <a:t>thời</a:t>
            </a:r>
            <a:r>
              <a:rPr lang="en-US" sz="2300" b="1"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trang</a:t>
            </a:r>
            <a:r>
              <a:rPr lang="en-US" sz="2300" b="1" dirty="0" smtClean="0">
                <a:latin typeface="Times New Roman" panose="02020603050405020304" pitchFamily="18" charset="0"/>
                <a:cs typeface="Times New Roman" panose="02020603050405020304" pitchFamily="18" charset="0"/>
              </a:rPr>
              <a:t> </a:t>
            </a:r>
            <a:r>
              <a:rPr lang="en-US" sz="2300" b="1" smtClean="0">
                <a:latin typeface="Times New Roman" panose="02020603050405020304" pitchFamily="18" charset="0"/>
                <a:cs typeface="Times New Roman" panose="02020603050405020304" pitchFamily="18" charset="0"/>
              </a:rPr>
              <a:t>online</a:t>
            </a:r>
            <a:r>
              <a:rPr lang="en-US" sz="2300" b="1"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000" b="1" dirty="0">
              <a:latin typeface="Times New Roman (Headings)"/>
            </a:endParaRPr>
          </a:p>
          <a:p>
            <a:r>
              <a:rPr lang="en-US" sz="2000">
                <a:latin typeface="Times New Roman (Headings)"/>
              </a:rPr>
              <a:t>     </a:t>
            </a:r>
            <a:r>
              <a:rPr lang="en-US" sz="2000" smtClean="0">
                <a:latin typeface="Times New Roman (Headings)"/>
              </a:rPr>
              <a:t>Phần </a:t>
            </a:r>
            <a:r>
              <a:rPr lang="en-US" sz="2000" dirty="0" err="1" smtClean="0">
                <a:latin typeface="Times New Roman (Headings)"/>
              </a:rPr>
              <a:t>mềm</a:t>
            </a:r>
            <a:r>
              <a:rPr lang="en-US" sz="2000" dirty="0">
                <a:latin typeface="Times New Roman (Headings)"/>
              </a:rPr>
              <a:t> </a:t>
            </a:r>
            <a:r>
              <a:rPr lang="en-US" sz="2000" dirty="0" err="1" smtClean="0">
                <a:latin typeface="Times New Roman (Headings)"/>
              </a:rPr>
              <a:t>bán</a:t>
            </a:r>
            <a:r>
              <a:rPr lang="en-US" sz="2000" dirty="0" smtClean="0">
                <a:latin typeface="Times New Roman (Headings)"/>
              </a:rPr>
              <a:t> </a:t>
            </a:r>
            <a:r>
              <a:rPr lang="en-US" sz="2000" dirty="0" err="1" smtClean="0">
                <a:latin typeface="Times New Roman (Headings)"/>
              </a:rPr>
              <a:t>hàng</a:t>
            </a:r>
            <a:r>
              <a:rPr lang="en-US" sz="2000" dirty="0" smtClean="0">
                <a:latin typeface="Times New Roman (Headings)"/>
              </a:rPr>
              <a:t> </a:t>
            </a:r>
            <a:r>
              <a:rPr lang="en-US" sz="2000" dirty="0" err="1" smtClean="0">
                <a:latin typeface="Times New Roman (Headings)"/>
              </a:rPr>
              <a:t>thời</a:t>
            </a:r>
            <a:r>
              <a:rPr lang="en-US" sz="2000" dirty="0" smtClean="0">
                <a:latin typeface="Times New Roman (Headings)"/>
              </a:rPr>
              <a:t> </a:t>
            </a:r>
            <a:r>
              <a:rPr lang="en-US" sz="2000" dirty="0" err="1" smtClean="0">
                <a:latin typeface="Times New Roman (Headings)"/>
              </a:rPr>
              <a:t>trang</a:t>
            </a:r>
            <a:r>
              <a:rPr lang="en-US" sz="2000" dirty="0" smtClean="0">
                <a:latin typeface="Times New Roman (Headings)"/>
              </a:rPr>
              <a:t>  </a:t>
            </a:r>
            <a:r>
              <a:rPr lang="en-US" sz="2000" dirty="0">
                <a:latin typeface="Times New Roman (Headings)"/>
              </a:rPr>
              <a:t>online </a:t>
            </a:r>
            <a:r>
              <a:rPr lang="en-US" sz="2000" dirty="0" err="1">
                <a:latin typeface="Times New Roman (Headings)"/>
              </a:rPr>
              <a:t>là</a:t>
            </a:r>
            <a:r>
              <a:rPr lang="en-US" sz="2000" dirty="0">
                <a:latin typeface="Times New Roman (Headings)"/>
              </a:rPr>
              <a:t> </a:t>
            </a:r>
            <a:r>
              <a:rPr lang="en-US" sz="2000" dirty="0" err="1">
                <a:latin typeface="Times New Roman (Headings)"/>
              </a:rPr>
              <a:t>phần</a:t>
            </a:r>
            <a:r>
              <a:rPr lang="en-US" sz="2000" dirty="0">
                <a:latin typeface="Times New Roman (Headings)"/>
              </a:rPr>
              <a:t> </a:t>
            </a:r>
            <a:r>
              <a:rPr lang="en-US" sz="2000" dirty="0" err="1">
                <a:latin typeface="Times New Roman (Headings)"/>
              </a:rPr>
              <a:t>mềm</a:t>
            </a:r>
            <a:r>
              <a:rPr lang="en-US" sz="2000" dirty="0">
                <a:latin typeface="Times New Roman (Headings)"/>
              </a:rPr>
              <a:t> </a:t>
            </a:r>
            <a:r>
              <a:rPr lang="en-US" sz="2000" dirty="0" err="1">
                <a:latin typeface="Times New Roman (Headings)"/>
              </a:rPr>
              <a:t>tương</a:t>
            </a:r>
            <a:r>
              <a:rPr lang="en-US" sz="2000" dirty="0">
                <a:latin typeface="Times New Roman (Headings)"/>
              </a:rPr>
              <a:t> </a:t>
            </a:r>
            <a:r>
              <a:rPr lang="en-US" sz="2000" dirty="0" err="1">
                <a:latin typeface="Times New Roman (Headings)"/>
              </a:rPr>
              <a:t>tác</a:t>
            </a:r>
            <a:r>
              <a:rPr lang="en-US" sz="2000" dirty="0">
                <a:latin typeface="Times New Roman (Headings)"/>
              </a:rPr>
              <a:t> </a:t>
            </a:r>
            <a:r>
              <a:rPr lang="en-US" sz="2000" dirty="0" err="1">
                <a:latin typeface="Times New Roman (Headings)"/>
              </a:rPr>
              <a:t>giữa</a:t>
            </a:r>
            <a:r>
              <a:rPr lang="en-US" sz="2000" dirty="0">
                <a:latin typeface="Times New Roman (Headings)"/>
              </a:rPr>
              <a:t> </a:t>
            </a:r>
            <a:r>
              <a:rPr lang="en-US" sz="2000" dirty="0" err="1">
                <a:latin typeface="Times New Roman (Headings)"/>
              </a:rPr>
              <a:t>người</a:t>
            </a:r>
            <a:r>
              <a:rPr lang="en-US" sz="2000" dirty="0">
                <a:latin typeface="Times New Roman (Headings)"/>
              </a:rPr>
              <a:t> </a:t>
            </a:r>
            <a:r>
              <a:rPr lang="en-US" sz="2000" dirty="0" err="1">
                <a:latin typeface="Times New Roman (Headings)"/>
              </a:rPr>
              <a:t>có</a:t>
            </a:r>
            <a:r>
              <a:rPr lang="en-US" sz="2000" dirty="0">
                <a:latin typeface="Times New Roman (Headings)"/>
              </a:rPr>
              <a:t> </a:t>
            </a:r>
            <a:r>
              <a:rPr lang="en-US" sz="2000" dirty="0" err="1">
                <a:latin typeface="Times New Roman (Headings)"/>
              </a:rPr>
              <a:t>nhu</a:t>
            </a:r>
            <a:r>
              <a:rPr lang="en-US" sz="2000" dirty="0">
                <a:latin typeface="Times New Roman (Headings)"/>
              </a:rPr>
              <a:t> </a:t>
            </a:r>
            <a:r>
              <a:rPr lang="en-US" sz="2000" dirty="0" err="1">
                <a:latin typeface="Times New Roman (Headings)"/>
              </a:rPr>
              <a:t>cầu</a:t>
            </a:r>
            <a:r>
              <a:rPr lang="en-US" sz="2000" dirty="0">
                <a:latin typeface="Times New Roman (Headings)"/>
              </a:rPr>
              <a:t> </a:t>
            </a:r>
            <a:r>
              <a:rPr lang="en-US" sz="2000" dirty="0" err="1">
                <a:latin typeface="Times New Roman (Headings)"/>
              </a:rPr>
              <a:t>mua</a:t>
            </a:r>
            <a:r>
              <a:rPr lang="en-US" sz="2000" dirty="0">
                <a:latin typeface="Times New Roman (Headings)"/>
              </a:rPr>
              <a:t> </a:t>
            </a:r>
            <a:r>
              <a:rPr lang="en-US" sz="2000" dirty="0" err="1" smtClean="0">
                <a:latin typeface="Times New Roman (Headings)"/>
              </a:rPr>
              <a:t>quần</a:t>
            </a:r>
            <a:r>
              <a:rPr lang="en-US" sz="2000" dirty="0" smtClean="0">
                <a:latin typeface="Times New Roman (Headings)"/>
              </a:rPr>
              <a:t> </a:t>
            </a:r>
            <a:r>
              <a:rPr lang="en-US" sz="2000" dirty="0" err="1" smtClean="0">
                <a:latin typeface="Times New Roman (Headings)"/>
              </a:rPr>
              <a:t>áo</a:t>
            </a:r>
            <a:r>
              <a:rPr lang="en-US" sz="2000" dirty="0" smtClean="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người</a:t>
            </a:r>
            <a:r>
              <a:rPr lang="en-US" sz="2000" dirty="0">
                <a:latin typeface="Times New Roman (Headings)"/>
              </a:rPr>
              <a:t> </a:t>
            </a:r>
            <a:r>
              <a:rPr lang="en-US" sz="2000" dirty="0" err="1" smtClean="0">
                <a:latin typeface="Times New Roman (Headings)"/>
              </a:rPr>
              <a:t>quần</a:t>
            </a:r>
            <a:r>
              <a:rPr lang="en-US" sz="2000" dirty="0" smtClean="0">
                <a:latin typeface="Times New Roman (Headings)"/>
              </a:rPr>
              <a:t> </a:t>
            </a:r>
            <a:r>
              <a:rPr lang="en-US" sz="2000" dirty="0" err="1" smtClean="0">
                <a:latin typeface="Times New Roman (Headings)"/>
              </a:rPr>
              <a:t>áo</a:t>
            </a:r>
            <a:r>
              <a:rPr lang="en-US" sz="2000" dirty="0" smtClean="0">
                <a:latin typeface="Times New Roman (Headings)"/>
              </a:rPr>
              <a:t>..</a:t>
            </a:r>
            <a:endParaRPr lang="en-US" sz="2000" dirty="0">
              <a:latin typeface="Times New Roman (Headings)"/>
            </a:endParaRPr>
          </a:p>
          <a:p>
            <a:pPr marL="342900" lvl="0" indent="-342900">
              <a:lnSpc>
                <a:spcPct val="150000"/>
              </a:lnSpc>
              <a:buFont typeface="Wingdings" panose="05000000000000000000" pitchFamily="2" charset="2"/>
              <a:buChar char="v"/>
            </a:pPr>
            <a:r>
              <a:rPr lang="en-US" sz="2000" b="1" dirty="0" err="1">
                <a:latin typeface="Times New Roman (Headings)"/>
              </a:rPr>
              <a:t>Phía</a:t>
            </a:r>
            <a:r>
              <a:rPr lang="en-US" sz="2000" b="1" dirty="0">
                <a:latin typeface="Times New Roman (Headings)"/>
              </a:rPr>
              <a:t> </a:t>
            </a:r>
            <a:r>
              <a:rPr lang="en-US" sz="2000" b="1" dirty="0" err="1">
                <a:latin typeface="Times New Roman (Headings)"/>
              </a:rPr>
              <a:t>người</a:t>
            </a:r>
            <a:r>
              <a:rPr lang="en-US" sz="2000" b="1" dirty="0">
                <a:latin typeface="Times New Roman (Headings)"/>
              </a:rPr>
              <a:t> </a:t>
            </a:r>
            <a:r>
              <a:rPr lang="en-US" sz="2000" b="1" dirty="0" err="1">
                <a:latin typeface="Times New Roman (Headings)"/>
              </a:rPr>
              <a:t>bán</a:t>
            </a:r>
            <a:r>
              <a:rPr lang="en-US" sz="2000" b="1" dirty="0">
                <a:latin typeface="Times New Roman (Headings)"/>
              </a:rPr>
              <a:t> </a:t>
            </a:r>
            <a:r>
              <a:rPr lang="en-US" sz="2000" b="1" dirty="0" err="1" smtClean="0">
                <a:latin typeface="Times New Roman (Headings)"/>
              </a:rPr>
              <a:t>hàng</a:t>
            </a:r>
            <a:r>
              <a:rPr lang="en-US" sz="2000" b="1" dirty="0" smtClean="0">
                <a:latin typeface="Times New Roman (Headings)"/>
              </a:rPr>
              <a:t> </a:t>
            </a:r>
            <a:r>
              <a:rPr lang="en-US" sz="2000" dirty="0">
                <a:latin typeface="Times New Roman (Headings)"/>
              </a:rPr>
              <a:t>: </a:t>
            </a:r>
          </a:p>
          <a:p>
            <a:pPr marL="342900" lvl="0" indent="-342900">
              <a:buFont typeface="Wingdings" panose="05000000000000000000" pitchFamily="2" charset="2"/>
              <a:buChar char="§"/>
            </a:pPr>
            <a:r>
              <a:rPr lang="en-US" sz="2000" dirty="0" err="1">
                <a:latin typeface="Times New Roman (Headings)"/>
              </a:rPr>
              <a:t>Quản</a:t>
            </a:r>
            <a:r>
              <a:rPr lang="en-US" sz="2000" dirty="0">
                <a:latin typeface="Times New Roman (Headings)"/>
              </a:rPr>
              <a:t> </a:t>
            </a:r>
            <a:r>
              <a:rPr lang="en-US" sz="2000" dirty="0" err="1">
                <a:latin typeface="Times New Roman (Headings)"/>
              </a:rPr>
              <a:t>lý</a:t>
            </a:r>
            <a:r>
              <a:rPr lang="en-US" sz="2000" dirty="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loại</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 </a:t>
            </a:r>
            <a:r>
              <a:rPr lang="en-US" sz="2000" dirty="0" err="1">
                <a:latin typeface="Times New Roman (Headings)"/>
              </a:rPr>
              <a:t>các</a:t>
            </a:r>
            <a:r>
              <a:rPr lang="en-US" sz="2000" dirty="0">
                <a:latin typeface="Times New Roman (Headings)"/>
              </a:rPr>
              <a:t> </a:t>
            </a:r>
            <a:r>
              <a:rPr lang="en-US" sz="2000" dirty="0" err="1">
                <a:latin typeface="Times New Roman (Headings)"/>
              </a:rPr>
              <a:t>thông</a:t>
            </a:r>
            <a:r>
              <a:rPr lang="en-US" sz="2000" dirty="0">
                <a:latin typeface="Times New Roman (Headings)"/>
              </a:rPr>
              <a:t> tin </a:t>
            </a:r>
            <a:r>
              <a:rPr lang="en-US" sz="2000" dirty="0" err="1">
                <a:latin typeface="Times New Roman (Headings)"/>
              </a:rPr>
              <a:t>về</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như</a:t>
            </a:r>
            <a:r>
              <a:rPr lang="en-US" sz="2000" dirty="0">
                <a:latin typeface="Times New Roman (Headings)"/>
              </a:rPr>
              <a:t> </a:t>
            </a:r>
            <a:r>
              <a:rPr lang="en-US" sz="2000" dirty="0" err="1" smtClean="0">
                <a:latin typeface="Times New Roman (Headings)"/>
              </a:rPr>
              <a:t>giá</a:t>
            </a:r>
            <a:r>
              <a:rPr lang="en-US" sz="2000" dirty="0" smtClean="0">
                <a:latin typeface="Times New Roman (Headings)"/>
              </a:rPr>
              <a:t> </a:t>
            </a:r>
            <a:r>
              <a:rPr lang="en-US" sz="2000" dirty="0" err="1" smtClean="0">
                <a:latin typeface="Times New Roman (Headings)"/>
              </a:rPr>
              <a:t>bá</a:t>
            </a:r>
            <a:r>
              <a:rPr lang="en-US" sz="2000" dirty="0" err="1">
                <a:latin typeface="Times New Roman (Headings)"/>
              </a:rPr>
              <a:t>n</a:t>
            </a:r>
            <a:r>
              <a:rPr lang="en-US" sz="2000" dirty="0" smtClean="0">
                <a:latin typeface="Times New Roman (Headings)"/>
              </a:rPr>
              <a:t> , </a:t>
            </a:r>
            <a:r>
              <a:rPr lang="en-US" sz="2000" dirty="0" err="1" smtClean="0">
                <a:latin typeface="Times New Roman (Headings)"/>
              </a:rPr>
              <a:t>danh</a:t>
            </a:r>
            <a:r>
              <a:rPr lang="en-US" sz="2000" dirty="0" smtClean="0">
                <a:latin typeface="Times New Roman (Headings)"/>
              </a:rPr>
              <a:t> </a:t>
            </a:r>
            <a:r>
              <a:rPr lang="en-US" sz="2000" dirty="0" err="1" smtClean="0">
                <a:latin typeface="Times New Roman (Headings)"/>
              </a:rPr>
              <a:t>mục</a:t>
            </a:r>
            <a:r>
              <a:rPr lang="en-US" sz="2000" dirty="0" smtClean="0">
                <a:latin typeface="Times New Roman (Headings)"/>
              </a:rPr>
              <a:t> , </a:t>
            </a:r>
            <a:r>
              <a:rPr lang="en-US" sz="2000" dirty="0" err="1" smtClean="0">
                <a:latin typeface="Times New Roman (Headings)"/>
              </a:rPr>
              <a:t>chất</a:t>
            </a:r>
            <a:r>
              <a:rPr lang="en-US" sz="2000" dirty="0" smtClean="0">
                <a:latin typeface="Times New Roman (Headings)"/>
              </a:rPr>
              <a:t> </a:t>
            </a:r>
            <a:r>
              <a:rPr lang="en-US" sz="2000" dirty="0" err="1" smtClean="0">
                <a:latin typeface="Times New Roman (Headings)"/>
              </a:rPr>
              <a:t>liệu</a:t>
            </a:r>
            <a:r>
              <a:rPr lang="en-US" sz="2000" dirty="0" smtClean="0">
                <a:latin typeface="Times New Roman (Headings)"/>
              </a:rPr>
              <a:t> …. </a:t>
            </a:r>
            <a:r>
              <a:rPr lang="en-US" sz="2000" dirty="0" err="1">
                <a:latin typeface="Times New Roman (Headings)"/>
              </a:rPr>
              <a:t>của</a:t>
            </a:r>
            <a:r>
              <a:rPr lang="en-US" sz="2000" dirty="0">
                <a:latin typeface="Times New Roman (Headings)"/>
              </a:rPr>
              <a:t> </a:t>
            </a:r>
            <a:r>
              <a:rPr lang="en-US" sz="2000" dirty="0" err="1">
                <a:latin typeface="Times New Roman (Headings)"/>
              </a:rPr>
              <a:t>từng</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endParaRPr lang="en-US" sz="2000" dirty="0">
              <a:latin typeface="Times New Roman (Headings)"/>
            </a:endParaRPr>
          </a:p>
          <a:p>
            <a:pPr marL="342900" lvl="0" indent="-342900">
              <a:buFont typeface="Wingdings" panose="05000000000000000000" pitchFamily="2" charset="2"/>
              <a:buChar char="§"/>
            </a:pPr>
            <a:r>
              <a:rPr lang="en-US" sz="2000" dirty="0" err="1">
                <a:latin typeface="Times New Roman (Headings)"/>
              </a:rPr>
              <a:t>Tiếp</a:t>
            </a:r>
            <a:r>
              <a:rPr lang="en-US" sz="2000" dirty="0">
                <a:latin typeface="Times New Roman (Headings)"/>
              </a:rPr>
              <a:t> </a:t>
            </a:r>
            <a:r>
              <a:rPr lang="en-US" sz="2000" dirty="0" err="1">
                <a:latin typeface="Times New Roman (Headings)"/>
              </a:rPr>
              <a:t>thu</a:t>
            </a:r>
            <a:r>
              <a:rPr lang="en-US" sz="2000" dirty="0">
                <a:latin typeface="Times New Roman (Headings)"/>
              </a:rPr>
              <a:t> </a:t>
            </a:r>
            <a:r>
              <a:rPr lang="en-US" sz="2000" dirty="0" err="1">
                <a:latin typeface="Times New Roman (Headings)"/>
              </a:rPr>
              <a:t>các</a:t>
            </a:r>
            <a:r>
              <a:rPr lang="en-US" sz="2000" dirty="0">
                <a:latin typeface="Times New Roman (Headings)"/>
              </a:rPr>
              <a:t> ý </a:t>
            </a:r>
            <a:r>
              <a:rPr lang="en-US" sz="2000" dirty="0" err="1">
                <a:latin typeface="Times New Roman (Headings)"/>
              </a:rPr>
              <a:t>kiến</a:t>
            </a:r>
            <a:r>
              <a:rPr lang="en-US" sz="2000" dirty="0">
                <a:latin typeface="Times New Roman (Headings)"/>
              </a:rPr>
              <a:t> </a:t>
            </a:r>
            <a:r>
              <a:rPr lang="en-US" sz="2000" dirty="0" err="1">
                <a:latin typeface="Times New Roman (Headings)"/>
              </a:rPr>
              <a:t>phản</a:t>
            </a:r>
            <a:r>
              <a:rPr lang="en-US" sz="2000" dirty="0">
                <a:latin typeface="Times New Roman (Headings)"/>
              </a:rPr>
              <a:t> </a:t>
            </a:r>
            <a:r>
              <a:rPr lang="en-US" sz="2000" dirty="0" err="1">
                <a:latin typeface="Times New Roman (Headings)"/>
              </a:rPr>
              <a:t>hồi</a:t>
            </a:r>
            <a:r>
              <a:rPr lang="en-US" sz="2000" dirty="0">
                <a:latin typeface="Times New Roman (Headings)"/>
              </a:rPr>
              <a:t> </a:t>
            </a:r>
            <a:r>
              <a:rPr lang="en-US" sz="2000" dirty="0" err="1">
                <a:latin typeface="Times New Roman (Headings)"/>
              </a:rPr>
              <a:t>của</a:t>
            </a:r>
            <a:r>
              <a:rPr lang="en-US" sz="2000" dirty="0">
                <a:latin typeface="Times New Roman (Headings)"/>
              </a:rPr>
              <a:t> </a:t>
            </a:r>
            <a:r>
              <a:rPr lang="en-US" sz="2000" dirty="0" err="1">
                <a:latin typeface="Times New Roman (Headings)"/>
              </a:rPr>
              <a:t>khách</a:t>
            </a:r>
            <a:r>
              <a:rPr lang="en-US" sz="2000" dirty="0">
                <a:latin typeface="Times New Roman (Headings)"/>
              </a:rPr>
              <a:t>.</a:t>
            </a:r>
          </a:p>
          <a:p>
            <a:pPr marL="342900" lvl="0" indent="-342900">
              <a:buFont typeface="Wingdings" panose="05000000000000000000" pitchFamily="2" charset="2"/>
              <a:buChar char="§"/>
            </a:pPr>
            <a:r>
              <a:rPr lang="en-US" sz="2000" dirty="0" err="1">
                <a:latin typeface="Times New Roman (Headings)"/>
              </a:rPr>
              <a:t>Quản</a:t>
            </a:r>
            <a:r>
              <a:rPr lang="en-US" sz="2000" dirty="0">
                <a:latin typeface="Times New Roman (Headings)"/>
              </a:rPr>
              <a:t> </a:t>
            </a:r>
            <a:r>
              <a:rPr lang="en-US" sz="2000" dirty="0" err="1">
                <a:latin typeface="Times New Roman (Headings)"/>
              </a:rPr>
              <a:t>lý</a:t>
            </a:r>
            <a:r>
              <a:rPr lang="en-US" sz="2000" dirty="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hóa</a:t>
            </a:r>
            <a:r>
              <a:rPr lang="en-US" sz="2000" dirty="0">
                <a:latin typeface="Times New Roman (Headings)"/>
              </a:rPr>
              <a:t> </a:t>
            </a:r>
            <a:r>
              <a:rPr lang="en-US" sz="2000" dirty="0" err="1">
                <a:latin typeface="Times New Roman (Headings)"/>
              </a:rPr>
              <a:t>đơn</a:t>
            </a:r>
            <a:r>
              <a:rPr lang="en-US" sz="2000" dirty="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quá</a:t>
            </a:r>
            <a:r>
              <a:rPr lang="en-US" sz="2000" dirty="0">
                <a:latin typeface="Times New Roman (Headings)"/>
              </a:rPr>
              <a:t> </a:t>
            </a:r>
            <a:r>
              <a:rPr lang="en-US" sz="2000" dirty="0" err="1">
                <a:latin typeface="Times New Roman (Headings)"/>
              </a:rPr>
              <a:t>trình</a:t>
            </a:r>
            <a:r>
              <a:rPr lang="en-US" sz="2000" dirty="0">
                <a:latin typeface="Times New Roman (Headings)"/>
              </a:rPr>
              <a:t> </a:t>
            </a:r>
            <a:r>
              <a:rPr lang="en-US" sz="2000" dirty="0" err="1">
                <a:latin typeface="Times New Roman (Headings)"/>
              </a:rPr>
              <a:t>giao</a:t>
            </a:r>
            <a:r>
              <a:rPr lang="en-US" sz="2000" dirty="0">
                <a:latin typeface="Times New Roman (Headings)"/>
              </a:rPr>
              <a:t> </a:t>
            </a:r>
            <a:r>
              <a:rPr lang="en-US" sz="2000" dirty="0" err="1">
                <a:latin typeface="Times New Roman (Headings)"/>
              </a:rPr>
              <a:t>nhận</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cho</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để</a:t>
            </a:r>
            <a:r>
              <a:rPr lang="en-US" sz="2000" dirty="0">
                <a:latin typeface="Times New Roman (Headings)"/>
              </a:rPr>
              <a:t> </a:t>
            </a:r>
            <a:r>
              <a:rPr lang="en-US" sz="2000" dirty="0" err="1">
                <a:latin typeface="Times New Roman (Headings)"/>
              </a:rPr>
              <a:t>đảm</a:t>
            </a:r>
            <a:r>
              <a:rPr lang="en-US" sz="2000" dirty="0">
                <a:latin typeface="Times New Roman (Headings)"/>
              </a:rPr>
              <a:t> </a:t>
            </a:r>
            <a:r>
              <a:rPr lang="en-US" sz="2000" dirty="0" err="1">
                <a:latin typeface="Times New Roman (Headings)"/>
              </a:rPr>
              <a:t>bảo</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được</a:t>
            </a:r>
            <a:r>
              <a:rPr lang="en-US" sz="2000" dirty="0">
                <a:latin typeface="Times New Roman (Headings)"/>
              </a:rPr>
              <a:t> </a:t>
            </a:r>
            <a:r>
              <a:rPr lang="en-US" sz="2000" dirty="0" err="1">
                <a:latin typeface="Times New Roman (Headings)"/>
              </a:rPr>
              <a:t>đưa</a:t>
            </a:r>
            <a:r>
              <a:rPr lang="en-US" sz="2000" dirty="0">
                <a:latin typeface="Times New Roman (Headings)"/>
              </a:rPr>
              <a:t> </a:t>
            </a:r>
            <a:r>
              <a:rPr lang="en-US" sz="2000" dirty="0" err="1">
                <a:latin typeface="Times New Roman (Headings)"/>
              </a:rPr>
              <a:t>đến</a:t>
            </a:r>
            <a:r>
              <a:rPr lang="en-US" sz="2000" dirty="0">
                <a:latin typeface="Times New Roman (Headings)"/>
              </a:rPr>
              <a:t> </a:t>
            </a:r>
            <a:r>
              <a:rPr lang="en-US" sz="2000" dirty="0" err="1" smtClean="0">
                <a:latin typeface="Times New Roman (Headings)"/>
              </a:rPr>
              <a:t>tay</a:t>
            </a:r>
            <a:r>
              <a:rPr lang="en-US" sz="2000" dirty="0">
                <a:latin typeface="Times New Roman (Headings)"/>
              </a:rPr>
              <a:t> </a:t>
            </a:r>
            <a:r>
              <a:rPr lang="en-US" sz="2000" dirty="0" err="1" smtClean="0">
                <a:latin typeface="Times New Roman (Headings)"/>
              </a:rPr>
              <a:t>khách</a:t>
            </a:r>
            <a:r>
              <a:rPr lang="en-US" sz="2000" dirty="0" smtClean="0">
                <a:latin typeface="Times New Roman (Headings)"/>
              </a:rPr>
              <a:t> </a:t>
            </a:r>
            <a:r>
              <a:rPr lang="en-US" sz="2000" dirty="0" err="1" smtClean="0">
                <a:latin typeface="Times New Roman (Headings)"/>
              </a:rPr>
              <a:t>hàng</a:t>
            </a:r>
            <a:r>
              <a:rPr lang="en-US" sz="2000" dirty="0" smtClean="0">
                <a:latin typeface="Times New Roman (Headings)"/>
              </a:rPr>
              <a:t>.</a:t>
            </a:r>
            <a:endParaRPr lang="en-US" sz="2000" dirty="0">
              <a:latin typeface="Times New Roman (Headings)"/>
            </a:endParaRPr>
          </a:p>
          <a:p>
            <a:pPr marL="342900" lvl="0" indent="-342900">
              <a:lnSpc>
                <a:spcPct val="150000"/>
              </a:lnSpc>
              <a:buFont typeface="Wingdings" panose="05000000000000000000" pitchFamily="2" charset="2"/>
              <a:buChar char="v"/>
            </a:pPr>
            <a:r>
              <a:rPr lang="en-US" sz="2000" b="1" dirty="0" err="1">
                <a:latin typeface="Times New Roman (Headings)"/>
              </a:rPr>
              <a:t>Phía</a:t>
            </a:r>
            <a:r>
              <a:rPr lang="en-US" sz="2000" b="1" dirty="0">
                <a:latin typeface="Times New Roman (Headings)"/>
              </a:rPr>
              <a:t> </a:t>
            </a:r>
            <a:r>
              <a:rPr lang="en-US" sz="2000" b="1" dirty="0" err="1">
                <a:latin typeface="Times New Roman (Headings)"/>
              </a:rPr>
              <a:t>người</a:t>
            </a:r>
            <a:r>
              <a:rPr lang="en-US" sz="2000" b="1" dirty="0">
                <a:latin typeface="Times New Roman (Headings)"/>
              </a:rPr>
              <a:t> </a:t>
            </a:r>
            <a:r>
              <a:rPr lang="en-US" sz="2000" b="1" dirty="0" err="1">
                <a:latin typeface="Times New Roman (Headings)"/>
              </a:rPr>
              <a:t>mua</a:t>
            </a:r>
            <a:r>
              <a:rPr lang="en-US" sz="2000" b="1" dirty="0">
                <a:latin typeface="Times New Roman (Headings)"/>
              </a:rPr>
              <a:t> </a:t>
            </a:r>
            <a:r>
              <a:rPr lang="en-US" sz="2000" b="1" dirty="0" err="1" smtClean="0">
                <a:latin typeface="Times New Roman (Headings)"/>
              </a:rPr>
              <a:t>hàng</a:t>
            </a:r>
            <a:r>
              <a:rPr lang="en-US" sz="2000" dirty="0" smtClean="0">
                <a:latin typeface="Times New Roman (Headings)"/>
              </a:rPr>
              <a:t>:</a:t>
            </a:r>
            <a:endParaRPr lang="en-US" sz="2000" dirty="0">
              <a:latin typeface="Times New Roman (Headings)"/>
            </a:endParaRPr>
          </a:p>
          <a:p>
            <a:pPr marL="342900" lvl="0" indent="-342900">
              <a:buFont typeface="Wingdings" panose="05000000000000000000" pitchFamily="2" charset="2"/>
              <a:buChar char="§"/>
            </a:pPr>
            <a:r>
              <a:rPr lang="en-US" sz="2000" dirty="0" err="1" smtClean="0">
                <a:latin typeface="Times New Roman (Headings)"/>
              </a:rPr>
              <a:t>Khách</a:t>
            </a:r>
            <a:r>
              <a:rPr lang="en-US" sz="2000" dirty="0" smtClean="0">
                <a:latin typeface="Times New Roman (Headings)"/>
              </a:rPr>
              <a:t> </a:t>
            </a:r>
            <a:r>
              <a:rPr lang="en-US" sz="2000" dirty="0" err="1" smtClean="0">
                <a:latin typeface="Times New Roman (Headings)"/>
              </a:rPr>
              <a:t>có</a:t>
            </a:r>
            <a:r>
              <a:rPr lang="en-US" sz="2000" dirty="0" smtClean="0">
                <a:latin typeface="Times New Roman (Headings)"/>
              </a:rPr>
              <a:t> </a:t>
            </a:r>
            <a:r>
              <a:rPr lang="en-US" sz="2000" dirty="0" err="1">
                <a:latin typeface="Times New Roman (Headings)"/>
              </a:rPr>
              <a:t>thể</a:t>
            </a:r>
            <a:r>
              <a:rPr lang="en-US" sz="2000" dirty="0">
                <a:latin typeface="Times New Roman (Headings)"/>
              </a:rPr>
              <a:t> </a:t>
            </a:r>
            <a:r>
              <a:rPr lang="en-US" sz="2000" dirty="0" err="1">
                <a:latin typeface="Times New Roman (Headings)"/>
              </a:rPr>
              <a:t>thoải</a:t>
            </a:r>
            <a:r>
              <a:rPr lang="en-US" sz="2000" dirty="0">
                <a:latin typeface="Times New Roman (Headings)"/>
              </a:rPr>
              <a:t> </a:t>
            </a:r>
            <a:r>
              <a:rPr lang="en-US" sz="2000" dirty="0" err="1">
                <a:latin typeface="Times New Roman (Headings)"/>
              </a:rPr>
              <a:t>mái</a:t>
            </a:r>
            <a:r>
              <a:rPr lang="en-US" sz="2000" dirty="0">
                <a:latin typeface="Times New Roman (Headings)"/>
              </a:rPr>
              <a:t> </a:t>
            </a:r>
            <a:r>
              <a:rPr lang="en-US" sz="2000" dirty="0" err="1">
                <a:latin typeface="Times New Roman (Headings)"/>
              </a:rPr>
              <a:t>chọn</a:t>
            </a:r>
            <a:r>
              <a:rPr lang="en-US" sz="2000" dirty="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loại</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mình</a:t>
            </a:r>
            <a:r>
              <a:rPr lang="en-US" sz="2000" dirty="0">
                <a:latin typeface="Times New Roman (Headings)"/>
              </a:rPr>
              <a:t> </a:t>
            </a:r>
            <a:r>
              <a:rPr lang="en-US" sz="2000" dirty="0" err="1">
                <a:latin typeface="Times New Roman (Headings)"/>
              </a:rPr>
              <a:t>thích</a:t>
            </a:r>
            <a:r>
              <a:rPr lang="en-US" sz="2000" dirty="0">
                <a:latin typeface="Times New Roman (Headings)"/>
              </a:rPr>
              <a:t> </a:t>
            </a:r>
            <a:r>
              <a:rPr lang="en-US" sz="2000" dirty="0" err="1">
                <a:latin typeface="Times New Roman (Headings)"/>
              </a:rPr>
              <a:t>có</a:t>
            </a:r>
            <a:r>
              <a:rPr lang="en-US" sz="2000" dirty="0">
                <a:latin typeface="Times New Roman (Headings)"/>
              </a:rPr>
              <a:t> </a:t>
            </a:r>
            <a:r>
              <a:rPr lang="en-US" sz="2000" dirty="0" err="1">
                <a:latin typeface="Times New Roman (Headings)"/>
              </a:rPr>
              <a:t>trong</a:t>
            </a:r>
            <a:r>
              <a:rPr lang="en-US" sz="2000" dirty="0">
                <a:latin typeface="Times New Roman (Headings)"/>
              </a:rPr>
              <a:t> </a:t>
            </a:r>
            <a:r>
              <a:rPr lang="en-US" sz="2000" dirty="0" err="1">
                <a:latin typeface="Times New Roman (Headings)"/>
              </a:rPr>
              <a:t>hệ</a:t>
            </a:r>
            <a:r>
              <a:rPr lang="en-US" sz="2000" dirty="0">
                <a:latin typeface="Times New Roman (Headings)"/>
              </a:rPr>
              <a:t> </a:t>
            </a:r>
            <a:r>
              <a:rPr lang="en-US" sz="2000" dirty="0" err="1">
                <a:latin typeface="Times New Roman (Headings)"/>
              </a:rPr>
              <a:t>thống</a:t>
            </a:r>
            <a:r>
              <a:rPr lang="en-US" sz="2000" dirty="0">
                <a:latin typeface="Times New Roman (Headings)"/>
              </a:rPr>
              <a:t> </a:t>
            </a:r>
            <a:r>
              <a:rPr lang="en-US" sz="2000" dirty="0" err="1">
                <a:latin typeface="Times New Roman (Headings)"/>
              </a:rPr>
              <a:t>theo</a:t>
            </a:r>
            <a:r>
              <a:rPr lang="en-US" sz="2000" dirty="0">
                <a:latin typeface="Times New Roman (Headings)"/>
              </a:rPr>
              <a:t> </a:t>
            </a:r>
            <a:r>
              <a:rPr lang="en-US" sz="2000" dirty="0" err="1">
                <a:latin typeface="Times New Roman (Headings)"/>
              </a:rPr>
              <a:t>từng</a:t>
            </a:r>
            <a:r>
              <a:rPr lang="en-US" sz="2000" dirty="0">
                <a:latin typeface="Times New Roman (Headings)"/>
              </a:rPr>
              <a:t> </a:t>
            </a:r>
            <a:r>
              <a:rPr lang="en-US" sz="2000" dirty="0" err="1">
                <a:latin typeface="Times New Roman (Headings)"/>
              </a:rPr>
              <a:t>tiêu</a:t>
            </a:r>
            <a:r>
              <a:rPr lang="en-US" sz="2000" dirty="0">
                <a:latin typeface="Times New Roman (Headings)"/>
              </a:rPr>
              <a:t> </a:t>
            </a:r>
            <a:r>
              <a:rPr lang="en-US" sz="2000" dirty="0" err="1">
                <a:latin typeface="Times New Roman (Headings)"/>
              </a:rPr>
              <a:t>chí</a:t>
            </a:r>
            <a:r>
              <a:rPr lang="en-US" sz="2000" dirty="0">
                <a:latin typeface="Times New Roman (Headings)"/>
              </a:rPr>
              <a:t> </a:t>
            </a:r>
            <a:r>
              <a:rPr lang="en-US" sz="2000" dirty="0" err="1">
                <a:latin typeface="Times New Roman (Headings)"/>
              </a:rPr>
              <a:t>riêng</a:t>
            </a:r>
            <a:r>
              <a:rPr lang="en-US" sz="2000" dirty="0">
                <a:latin typeface="Times New Roman (Headings)"/>
              </a:rPr>
              <a:t> </a:t>
            </a:r>
            <a:r>
              <a:rPr lang="en-US" sz="2000" dirty="0" err="1">
                <a:latin typeface="Times New Roman (Headings)"/>
              </a:rPr>
              <a:t>của</a:t>
            </a:r>
            <a:r>
              <a:rPr lang="en-US" sz="2000" dirty="0">
                <a:latin typeface="Times New Roman (Headings)"/>
              </a:rPr>
              <a:t> </a:t>
            </a:r>
            <a:r>
              <a:rPr lang="en-US" sz="2000" dirty="0" err="1">
                <a:latin typeface="Times New Roman (Headings)"/>
              </a:rPr>
              <a:t>mình</a:t>
            </a:r>
            <a:r>
              <a:rPr lang="en-US" sz="2000" dirty="0">
                <a:latin typeface="Times New Roman (Headings)"/>
              </a:rPr>
              <a:t>, click </a:t>
            </a:r>
            <a:r>
              <a:rPr lang="en-US" sz="2000" dirty="0" err="1">
                <a:latin typeface="Times New Roman (Headings)"/>
              </a:rPr>
              <a:t>mua</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đánh</a:t>
            </a:r>
            <a:r>
              <a:rPr lang="en-US" sz="2000" dirty="0">
                <a:latin typeface="Times New Roman (Headings)"/>
              </a:rPr>
              <a:t> </a:t>
            </a:r>
            <a:r>
              <a:rPr lang="en-US" sz="2000" dirty="0" err="1">
                <a:latin typeface="Times New Roman (Headings)"/>
              </a:rPr>
              <a:t>giá</a:t>
            </a:r>
            <a:r>
              <a:rPr lang="en-US" sz="2000" dirty="0">
                <a:latin typeface="Times New Roman (Headings)"/>
              </a:rPr>
              <a:t> </a:t>
            </a:r>
            <a:r>
              <a:rPr lang="en-US" sz="2000" dirty="0" err="1">
                <a:latin typeface="Times New Roman (Headings)"/>
              </a:rPr>
              <a:t>về</a:t>
            </a:r>
            <a:r>
              <a:rPr lang="en-US" sz="2000" dirty="0">
                <a:latin typeface="Times New Roman (Headings)"/>
              </a:rPr>
              <a:t> </a:t>
            </a:r>
            <a:r>
              <a:rPr lang="en-US" sz="2000" dirty="0" err="1">
                <a:latin typeface="Times New Roman (Headings)"/>
              </a:rPr>
              <a:t>sản</a:t>
            </a:r>
            <a:r>
              <a:rPr lang="en-US" sz="2000" dirty="0">
                <a:latin typeface="Times New Roman (Headings)"/>
              </a:rPr>
              <a:t> </a:t>
            </a:r>
            <a:r>
              <a:rPr lang="en-US" sz="2000" dirty="0" err="1">
                <a:latin typeface="Times New Roman (Headings)"/>
              </a:rPr>
              <a:t>phẩm</a:t>
            </a:r>
            <a:r>
              <a:rPr lang="en-US" sz="2000" dirty="0">
                <a:latin typeface="Times New Roman (Headings)"/>
              </a:rPr>
              <a:t> </a:t>
            </a:r>
            <a:r>
              <a:rPr lang="en-US" sz="2000" dirty="0" err="1">
                <a:latin typeface="Times New Roman (Headings)"/>
              </a:rPr>
              <a:t>mình</a:t>
            </a:r>
            <a:r>
              <a:rPr lang="en-US" sz="2000" dirty="0">
                <a:latin typeface="Times New Roman (Headings)"/>
              </a:rPr>
              <a:t> </a:t>
            </a:r>
            <a:r>
              <a:rPr lang="en-US" sz="2000" dirty="0" err="1">
                <a:latin typeface="Times New Roman (Headings)"/>
              </a:rPr>
              <a:t>lựa</a:t>
            </a:r>
            <a:r>
              <a:rPr lang="en-US" sz="2000" dirty="0">
                <a:latin typeface="Times New Roman (Headings)"/>
              </a:rPr>
              <a:t> </a:t>
            </a:r>
            <a:r>
              <a:rPr lang="en-US" sz="2000" dirty="0" err="1">
                <a:latin typeface="Times New Roman (Headings)"/>
              </a:rPr>
              <a:t>chọn</a:t>
            </a:r>
            <a:r>
              <a:rPr lang="en-US" sz="2000" dirty="0">
                <a:latin typeface="Times New Roman (Headings)"/>
              </a:rPr>
              <a:t> .</a:t>
            </a:r>
          </a:p>
          <a:p>
            <a:pPr marL="12700">
              <a:lnSpc>
                <a:spcPct val="100000"/>
              </a:lnSpc>
              <a:spcBef>
                <a:spcPts val="105"/>
              </a:spcBef>
            </a:pPr>
            <a:endParaRPr lang="vi-VN" sz="2200" dirty="0">
              <a:latin typeface="+mj-lt"/>
              <a:cs typeface="Times New Roman"/>
            </a:endParaRPr>
          </a:p>
          <a:p>
            <a:pPr marL="12700">
              <a:lnSpc>
                <a:spcPct val="100000"/>
              </a:lnSpc>
              <a:spcBef>
                <a:spcPts val="105"/>
              </a:spcBef>
            </a:pPr>
            <a:endParaRPr sz="2200" dirty="0">
              <a:latin typeface="+mj-lt"/>
              <a:cs typeface="Times New Roman"/>
            </a:endParaRPr>
          </a:p>
        </p:txBody>
      </p:sp>
      <p:sp>
        <p:nvSpPr>
          <p:cNvPr id="9" name="object 9"/>
          <p:cNvSpPr txBox="1"/>
          <p:nvPr/>
        </p:nvSpPr>
        <p:spPr>
          <a:xfrm>
            <a:off x="4912867" y="2874391"/>
            <a:ext cx="3888104" cy="321242"/>
          </a:xfrm>
          <a:prstGeom prst="rect">
            <a:avLst/>
          </a:prstGeom>
        </p:spPr>
        <p:txBody>
          <a:bodyPr vert="horz" wrap="square" lIns="0" tIns="13335" rIns="0" bIns="0" rtlCol="0">
            <a:spAutoFit/>
          </a:bodyPr>
          <a:lstStyle/>
          <a:p>
            <a:pPr marL="1217930" marR="5080" indent="-1205865">
              <a:lnSpc>
                <a:spcPct val="100000"/>
              </a:lnSpc>
              <a:spcBef>
                <a:spcPts val="105"/>
              </a:spcBef>
            </a:pPr>
            <a:endParaRPr sz="2000">
              <a:latin typeface="Times New Roman"/>
              <a:cs typeface="Times New Roman"/>
            </a:endParaRPr>
          </a:p>
        </p:txBody>
      </p:sp>
      <p:sp>
        <p:nvSpPr>
          <p:cNvPr id="10" name="object 10"/>
          <p:cNvSpPr txBox="1"/>
          <p:nvPr/>
        </p:nvSpPr>
        <p:spPr>
          <a:xfrm>
            <a:off x="916939" y="3529710"/>
            <a:ext cx="4898390" cy="321242"/>
          </a:xfrm>
          <a:prstGeom prst="rect">
            <a:avLst/>
          </a:prstGeom>
        </p:spPr>
        <p:txBody>
          <a:bodyPr vert="horz" wrap="square" lIns="0" tIns="13335" rIns="0" bIns="0" rtlCol="0">
            <a:spAutoFit/>
          </a:bodyPr>
          <a:lstStyle/>
          <a:p>
            <a:pPr marL="299085" indent="-286385">
              <a:lnSpc>
                <a:spcPct val="100000"/>
              </a:lnSpc>
              <a:spcBef>
                <a:spcPts val="105"/>
              </a:spcBef>
              <a:buClr>
                <a:srgbClr val="1F62AC"/>
              </a:buClr>
              <a:buFont typeface="Wingdings"/>
              <a:buChar char=""/>
              <a:tabLst>
                <a:tab pos="299720" algn="l"/>
              </a:tabLst>
            </a:pPr>
            <a:endParaRPr sz="2000" dirty="0">
              <a:latin typeface="Times New Roman"/>
              <a:cs typeface="Times New Roman"/>
            </a:endParaRPr>
          </a:p>
        </p:txBody>
      </p:sp>
      <p:sp>
        <p:nvSpPr>
          <p:cNvPr id="13" name="Slide Number Placeholder 12"/>
          <p:cNvSpPr>
            <a:spLocks noGrp="1"/>
          </p:cNvSpPr>
          <p:nvPr>
            <p:ph type="sldNum" sz="quarter" idx="7"/>
          </p:nvPr>
        </p:nvSpPr>
        <p:spPr>
          <a:xfrm>
            <a:off x="6583680" y="6477000"/>
            <a:ext cx="2047646" cy="243840"/>
          </a:xfrm>
        </p:spPr>
        <p:txBody>
          <a:bodyPr/>
          <a:lstStyle/>
          <a:p>
            <a:fld id="{B6F15528-21DE-4FAA-801E-634DDDAF4B2B}"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62200"/>
            <a:ext cx="9144000"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1842452" y="2749996"/>
            <a:ext cx="5490846" cy="367408"/>
          </a:xfrm>
          <a:prstGeom prst="rect">
            <a:avLst/>
          </a:prstGeom>
        </p:spPr>
        <p:txBody>
          <a:bodyPr vert="horz" wrap="square" lIns="0" tIns="13335" rIns="0" bIns="0" rtlCol="0">
            <a:spAutoFit/>
          </a:bodyPr>
          <a:lstStyle/>
          <a:p>
            <a:pPr marL="12700" algn="ctr">
              <a:lnSpc>
                <a:spcPct val="100000"/>
              </a:lnSpc>
              <a:spcBef>
                <a:spcPts val="105"/>
              </a:spcBef>
            </a:pPr>
            <a:r>
              <a:rPr lang="en-US" sz="2300" dirty="0" err="1"/>
              <a:t>CHƯƠNG</a:t>
            </a:r>
            <a:r>
              <a:rPr lang="en-US" sz="2300" dirty="0"/>
              <a:t> III : </a:t>
            </a:r>
            <a:r>
              <a:rPr lang="en-US" sz="2300" dirty="0" err="1"/>
              <a:t>THIẾT</a:t>
            </a:r>
            <a:r>
              <a:rPr lang="en-US" sz="2300" dirty="0"/>
              <a:t> </a:t>
            </a:r>
            <a:r>
              <a:rPr lang="en-US" sz="2300" dirty="0" err="1"/>
              <a:t>KẾ</a:t>
            </a:r>
            <a:r>
              <a:rPr lang="en-US" sz="2300" dirty="0"/>
              <a:t> </a:t>
            </a:r>
            <a:r>
              <a:rPr lang="en-US" sz="2300" dirty="0" err="1"/>
              <a:t>HỆ</a:t>
            </a:r>
            <a:r>
              <a:rPr lang="en-US" sz="2300" dirty="0"/>
              <a:t> </a:t>
            </a:r>
            <a:r>
              <a:rPr lang="en-US" sz="2300" dirty="0" err="1"/>
              <a:t>THỐNG</a:t>
            </a:r>
            <a:endParaRPr sz="2300" dirty="0"/>
          </a:p>
        </p:txBody>
      </p:sp>
      <p:pic>
        <p:nvPicPr>
          <p:cNvPr id="10" name="Picture 9">
            <a:extLst>
              <a:ext uri="{FF2B5EF4-FFF2-40B4-BE49-F238E27FC236}">
                <a16:creationId xmlns:a16="http://schemas.microsoft.com/office/drawing/2014/main" id="{BD5E0C20-59FE-403E-BD3B-81E7D91AA6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06" y="6485750"/>
            <a:ext cx="463648" cy="372250"/>
          </a:xfrm>
          <a:prstGeom prst="rect">
            <a:avLst/>
          </a:prstGeom>
        </p:spPr>
      </p:pic>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232506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279648" y="303901"/>
            <a:ext cx="4735831" cy="382797"/>
          </a:xfrm>
          <a:prstGeom prst="rect">
            <a:avLst/>
          </a:prstGeom>
        </p:spPr>
        <p:txBody>
          <a:bodyPr vert="horz" wrap="square" lIns="0" tIns="13335" rIns="0" bIns="0" rtlCol="0">
            <a:spAutoFit/>
          </a:bodyPr>
          <a:lstStyle/>
          <a:p>
            <a:pPr marL="12700" algn="ctr">
              <a:lnSpc>
                <a:spcPct val="100000"/>
              </a:lnSpc>
              <a:spcBef>
                <a:spcPts val="105"/>
              </a:spcBef>
            </a:pPr>
            <a:r>
              <a:rPr lang="vi-VN" sz="2400" dirty="0"/>
              <a:t>CÀI ĐẶT CHƯƠNG TRÌNH</a:t>
            </a:r>
            <a:endParaRPr sz="2300" dirty="0"/>
          </a:p>
        </p:txBody>
      </p:sp>
      <p:sp>
        <p:nvSpPr>
          <p:cNvPr id="6" name="object 6"/>
          <p:cNvSpPr txBox="1"/>
          <p:nvPr/>
        </p:nvSpPr>
        <p:spPr>
          <a:xfrm>
            <a:off x="533401" y="1828800"/>
            <a:ext cx="8014652" cy="4437753"/>
          </a:xfrm>
          <a:prstGeom prst="rect">
            <a:avLst/>
          </a:prstGeom>
        </p:spPr>
        <p:txBody>
          <a:bodyPr vert="horz" wrap="square" lIns="0" tIns="13335" rIns="0" bIns="0" rtlCol="0">
            <a:spAutoFit/>
          </a:bodyPr>
          <a:lstStyle/>
          <a:p>
            <a:pPr marL="355600" indent="-342900">
              <a:spcBef>
                <a:spcPts val="105"/>
              </a:spcBef>
              <a:buFont typeface="Wingdings" panose="05000000000000000000" pitchFamily="2" charset="2"/>
              <a:buChar char="Ø"/>
              <a:tabLst>
                <a:tab pos="299720" algn="l"/>
              </a:tabLst>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Ø"/>
              <a:tabLst>
                <a:tab pos="299720" algn="l"/>
              </a:tabLst>
            </a:pPr>
            <a:r>
              <a:rPr lang="vi-VN" sz="2000" dirty="0">
                <a:latin typeface="Times New Roman" panose="02020603050405020304" pitchFamily="18" charset="0"/>
                <a:cs typeface="Times New Roman" panose="02020603050405020304" pitchFamily="18" charset="0"/>
              </a:rPr>
              <a:t>Phần thứ nhất hỗ trợ cho khách hàng: Phần này nhằm giới thiệu cho khách hàng về công ty,cửa hàng các mặt hàng kinh doanh của cửa hàng và hỗ trợ cho việc đặt hàng qua mạng khi khách hàng có nhu cầu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Phần này gồm có các chức năng xử lý sau: </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Tra cứu hàng hóa </a:t>
            </a:r>
            <a:r>
              <a:rPr lang="vi-VN" sz="2000" dirty="0" smtClean="0">
                <a:latin typeface="Times New Roman" panose="02020603050405020304" pitchFamily="18" charset="0"/>
                <a:cs typeface="Times New Roman" panose="02020603050405020304" pitchFamily="18" charset="0"/>
              </a:rPr>
              <a:t>theo </a:t>
            </a:r>
            <a:r>
              <a:rPr lang="vi-VN" sz="2000" dirty="0">
                <a:latin typeface="Times New Roman" panose="02020603050405020304" pitchFamily="18" charset="0"/>
                <a:cs typeface="Times New Roman" panose="02020603050405020304" pitchFamily="18" charset="0"/>
              </a:rPr>
              <a:t>yêu cầu: Khách hàng xem sản phẩm tùy thích - Chọn hàng đưa </a:t>
            </a:r>
            <a:r>
              <a:rPr lang="vi-VN" sz="2000" dirty="0" smtClean="0">
                <a:latin typeface="Times New Roman" panose="02020603050405020304" pitchFamily="18" charset="0"/>
                <a:cs typeface="Times New Roman" panose="02020603050405020304" pitchFamily="18" charset="0"/>
              </a:rPr>
              <a:t>vào </a:t>
            </a:r>
            <a:r>
              <a:rPr lang="vi-VN" sz="2000" dirty="0">
                <a:latin typeface="Times New Roman" panose="02020603050405020304" pitchFamily="18" charset="0"/>
                <a:cs typeface="Times New Roman" panose="02020603050405020304" pitchFamily="18" charset="0"/>
              </a:rPr>
              <a:t>giỏ </a:t>
            </a:r>
            <a:r>
              <a:rPr lang="vi-VN" sz="2000" dirty="0"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p>
          <a:p>
            <a:pPr marL="12700" algn="just">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Xử lý mặt hàng đã chọn: Xóa </a:t>
            </a:r>
            <a:r>
              <a:rPr lang="vi-VN" sz="2000" dirty="0" smtClean="0">
                <a:latin typeface="Times New Roman" panose="02020603050405020304" pitchFamily="18" charset="0"/>
                <a:cs typeface="Times New Roman" panose="02020603050405020304" pitchFamily="18" charset="0"/>
              </a:rPr>
              <a:t>,cập </a:t>
            </a:r>
            <a:r>
              <a:rPr lang="vi-VN" sz="2000" dirty="0">
                <a:latin typeface="Times New Roman" panose="02020603050405020304" pitchFamily="18" charset="0"/>
                <a:cs typeface="Times New Roman" panose="02020603050405020304" pitchFamily="18" charset="0"/>
              </a:rPr>
              <a:t>nhật số lượng, tính số tiền </a:t>
            </a:r>
            <a:r>
              <a:rPr lang="en-US" sz="2000" dirty="0" smtClean="0">
                <a:latin typeface="Times New Roman" panose="02020603050405020304" pitchFamily="18" charset="0"/>
                <a:cs typeface="Times New Roman" panose="02020603050405020304" pitchFamily="18" charset="0"/>
              </a:rPr>
              <a:t>                </a:t>
            </a:r>
          </a:p>
          <a:p>
            <a:pPr marL="12700">
              <a:lnSpc>
                <a:spcPct val="100000"/>
              </a:lnSpc>
              <a:spcBef>
                <a:spcPts val="105"/>
              </a:spcBef>
              <a:tabLst>
                <a:tab pos="299720" algn="l"/>
              </a:tabLst>
            </a:pPr>
            <a:r>
              <a:rPr lang="vi-VN" sz="2000" dirty="0" smtClean="0">
                <a:latin typeface="Times New Roman" panose="02020603050405020304" pitchFamily="18" charset="0"/>
                <a:cs typeface="Times New Roman" panose="02020603050405020304" pitchFamily="18" charset="0"/>
              </a:rPr>
              <a:t>mà </a:t>
            </a:r>
            <a:r>
              <a:rPr lang="vi-VN" sz="2000" dirty="0">
                <a:latin typeface="Times New Roman" panose="02020603050405020304" pitchFamily="18" charset="0"/>
                <a:cs typeface="Times New Roman" panose="02020603050405020304" pitchFamily="18" charset="0"/>
              </a:rPr>
              <a:t>khách hàng cần thanh </a:t>
            </a:r>
            <a:r>
              <a:rPr lang="vi-VN" sz="2000" dirty="0" smtClean="0">
                <a:latin typeface="Times New Roman" panose="02020603050405020304" pitchFamily="18" charset="0"/>
                <a:cs typeface="Times New Roman" panose="02020603050405020304" pitchFamily="18" charset="0"/>
              </a:rPr>
              <a:t>toán</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Thành </a:t>
            </a:r>
            <a:r>
              <a:rPr lang="vi-VN" sz="2000" dirty="0">
                <a:latin typeface="Times New Roman" panose="02020603050405020304" pitchFamily="18" charset="0"/>
                <a:cs typeface="Times New Roman" panose="02020603050405020304" pitchFamily="18" charset="0"/>
              </a:rPr>
              <a:t>tiền của một mặt hàng = Số lượng * Đơn giá bán </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Tổng </a:t>
            </a:r>
            <a:r>
              <a:rPr lang="vi-VN" sz="2000" dirty="0">
                <a:latin typeface="Times New Roman" panose="02020603050405020304" pitchFamily="18" charset="0"/>
                <a:cs typeface="Times New Roman" panose="02020603050405020304" pitchFamily="18" charset="0"/>
              </a:rPr>
              <a:t>số tiền mà khách hàng phải thanh toán = ∑ Thành tiền - Kiểm tra đặt hàng và lập đơn đặt hàng.</a:t>
            </a:r>
            <a:endParaRPr lang="en-US" sz="2000" dirty="0" smtClean="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Ø"/>
              <a:tabLst>
                <a:tab pos="299720" algn="l"/>
              </a:tabLst>
            </a:pPr>
            <a:endParaRPr lang="en-US" sz="2000" dirty="0">
              <a:latin typeface="+mj-lt"/>
            </a:endParaRPr>
          </a:p>
          <a:p>
            <a:pPr marL="355600" indent="-342900">
              <a:lnSpc>
                <a:spcPct val="100000"/>
              </a:lnSpc>
              <a:spcBef>
                <a:spcPts val="105"/>
              </a:spcBef>
              <a:buFont typeface="Wingdings" panose="05000000000000000000" pitchFamily="2" charset="2"/>
              <a:buChar char="Ø"/>
              <a:tabLst>
                <a:tab pos="299720" algn="l"/>
              </a:tabLst>
            </a:pPr>
            <a:r>
              <a:rPr lang="vi-VN" sz="2000" dirty="0" smtClean="0">
                <a:latin typeface="+mj-lt"/>
              </a:rPr>
              <a:t>.</a:t>
            </a:r>
            <a:endParaRPr lang="vi-VN" sz="2000" spc="-5" dirty="0">
              <a:latin typeface="+mj-lt"/>
              <a:cs typeface="Times New Roman"/>
            </a:endParaRPr>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9</a:t>
            </a:fld>
            <a:endParaRPr lang="en-US"/>
          </a:p>
        </p:txBody>
      </p:sp>
      <p:sp>
        <p:nvSpPr>
          <p:cNvPr id="9" name="Footer Placeholder 14"/>
          <p:cNvSpPr>
            <a:spLocks noGrp="1"/>
          </p:cNvSpPr>
          <p:nvPr>
            <p:ph type="ftr" sz="quarter" idx="5"/>
          </p:nvPr>
        </p:nvSpPr>
        <p:spPr>
          <a:xfrm>
            <a:off x="304800" y="6553309"/>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extLst>
      <p:ext uri="{BB962C8B-B14F-4D97-AF65-F5344CB8AC3E}">
        <p14:creationId xmlns:p14="http://schemas.microsoft.com/office/powerpoint/2010/main" val="3901667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3250</TotalTime>
  <Words>1857</Words>
  <Application>Microsoft Office PowerPoint</Application>
  <PresentationFormat>On-screen Show (4:3)</PresentationFormat>
  <Paragraphs>198</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Times New Roman (Headings)</vt:lpstr>
      <vt:lpstr>Wingdings</vt:lpstr>
      <vt:lpstr>Office Theme</vt:lpstr>
      <vt:lpstr>PowerPoint Presentation</vt:lpstr>
      <vt:lpstr>NỘI DUNG</vt:lpstr>
      <vt:lpstr>PowerPoint Presentation</vt:lpstr>
      <vt:lpstr>LỜI NÓI ĐẦU</vt:lpstr>
      <vt:lpstr>PHẦN I : ĐẶT VẤN ĐỀ</vt:lpstr>
      <vt:lpstr> KHẢO SÁT BÀI TOÁN</vt:lpstr>
      <vt:lpstr>MÔ TẢ BÀI TOÁN</vt:lpstr>
      <vt:lpstr>CHƯƠNG III : THIẾT KẾ HỆ THỐNG</vt:lpstr>
      <vt:lpstr>CÀI ĐẶT CHƯƠNG TRÌNH</vt:lpstr>
      <vt:lpstr>CÀI ĐẶT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III : KẾT LUẬN</vt:lpstr>
      <vt:lpstr>KẾT LUẬN, ĐỊNH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BÁCH KHOA HÀ NỘI VIỆN ĐIỆN</dc:title>
  <dc:creator>Tran Thanh Tuyen</dc:creator>
  <cp:lastModifiedBy>Admin</cp:lastModifiedBy>
  <cp:revision>436</cp:revision>
  <dcterms:created xsi:type="dcterms:W3CDTF">2018-04-27T06:54:35Z</dcterms:created>
  <dcterms:modified xsi:type="dcterms:W3CDTF">2024-02-20T15:02:46Z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2016-10-27T00:00:00Z</vt:filetime>
  </property>
  <property fmtid="{D5CDD505-2E9C-101B-9397-08002B2CF9AE}" pid="3" name="Creator">
    <vt:lpwstr>Microsoft® PowerPoint® 2010</vt:lpwstr>
  </property>
  <property fmtid="{D5CDD505-2E9C-101B-9397-08002B2CF9AE}" pid="4" name="LastSaved">
    <vt:filetime>2018-04-27T00:00:00Z</vt:filetime>
  </property>
</Properties>
</file>