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D564-4260-FE3E-7555-D39B3CED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C81CD-B10E-6766-40AE-56AB8EC7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FF18-7AA2-B3EE-BEB5-BC21C160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B720-EE10-6573-3A08-542004E7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FF5A-4E69-6671-576A-16DE081C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5A3-DD78-470F-F923-E41D528D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85119-6B45-A569-17D2-2004705E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00838-58F1-D8CB-D10E-7D09FC53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A6EE-F74C-7D81-97E5-08AC2027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9150-16C1-529D-9D18-E373A53A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77222-5E22-F827-1731-E0090535A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00E0A-72EB-5EF9-9691-B0E1FB52A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A3B3-5C0C-A98D-4EA4-E58BB3C5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5A47-8FED-DF51-78CE-8F2867F7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C8C3-B5C6-A924-7864-637FE6ED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7477-C158-EE10-E01B-DA0BDFC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4F5B-9408-E66C-AD9F-89226387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EA25-A906-D540-214D-647661E9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0D31-8BF3-48FA-09F3-542D93C1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224A-0E4E-8372-91FD-EFAEA32E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9814-8713-19AE-2360-8B6837EB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EBF10-449B-A530-DB43-8025EDC0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C4BA-6E02-41DE-4C67-3F3CBC9B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DEA5-6156-2BD4-3A22-0418B249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144B-B5A4-73A1-E928-57A0AF27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C4D3-ABB6-2E0D-D479-A325D141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CAF2-07EE-1118-6852-215D90D4F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645B1-3D56-ADFD-29D0-0AEBA22A9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7BC19-5A8F-91CA-E6DE-18698238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ACA5-3993-1083-6ADA-08051579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D24A-61F5-217A-56F0-08DB1C95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D726-F8BE-8CD0-108B-3EC6D24D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B57C7-23B1-85AA-E474-8EA2479C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121B9-1AAF-9294-1817-A1F4BBB6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EC3AF-78B3-A7A2-7487-99A84FD7C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022D6-079C-2227-4206-7DC7D9AC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97D3C-A3B6-96F3-1F56-F3290321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F4C9E-3DA6-2F2F-C573-01F3E90C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AD547-AD3A-263B-2C2D-132EF8FA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FC64-DF2C-9A40-AE5D-C726946A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764B6-6BB7-A93D-8575-F8F276B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28A28-8158-414E-974E-8C5A51F6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DF9AE-9274-D832-1F77-CDA75299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21B4A-DF5E-3C5A-4569-E0625522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C2DF6-B886-A587-8125-5AF1B257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01DC-62AF-B4CD-F081-233C27C3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F763-0A75-895C-CE10-39935E2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5BA0-427B-C755-393C-14456FA0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C50F-461B-4D7D-84FC-F3789A4B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A5D22-8740-EF43-58D1-B124DA3D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AECA9-C988-98C8-74B7-6477ED4C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34DF2-6E37-9E10-C21F-A3F46EB2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3CDC-C50C-ABAF-1760-7E7E614F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8185-9EC2-2A2A-50A6-20F7B3DFB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156E1-7D20-DB85-6D51-0604F8FB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E0A0D-1E95-66EE-040D-A9F71D65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AE82E-F9B0-AE2F-AF93-3D8F7511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65A3-6A8C-5700-1CDF-8A23E7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531EA-EC88-A239-270F-2E08E229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0ECB-76C9-6050-98EF-B8750264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074B-CEE8-6DD3-F7E7-7F622DB50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CC1F-1C2A-4F39-A11E-944CFA26A00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FF96-9BF5-EC73-73D2-AFF36B390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8D97-AB2F-BD54-5DC2-AFEE9338A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0F10-5B20-48E4-A063-37255D6E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CBCD8-4767-6BE5-0E48-F5B33DDD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PPTX</a:t>
            </a:r>
          </a:p>
        </p:txBody>
      </p:sp>
    </p:spTree>
    <p:extLst>
      <p:ext uri="{BB962C8B-B14F-4D97-AF65-F5344CB8AC3E}">
        <p14:creationId xmlns:p14="http://schemas.microsoft.com/office/powerpoint/2010/main" val="312575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</dc:title>
  <dc:creator>Ronnie Elson Emmanuel Villanueva</dc:creator>
  <cp:lastModifiedBy>Ronnie Elson Emmanuel Villanueva</cp:lastModifiedBy>
  <cp:revision>1</cp:revision>
  <dcterms:created xsi:type="dcterms:W3CDTF">2022-09-24T16:43:57Z</dcterms:created>
  <dcterms:modified xsi:type="dcterms:W3CDTF">2022-09-24T16:44:21Z</dcterms:modified>
</cp:coreProperties>
</file>