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9" r:id="rId5"/>
    <p:sldId id="280" r:id="rId6"/>
    <p:sldId id="281" r:id="rId7"/>
    <p:sldId id="283" r:id="rId8"/>
    <p:sldId id="285" r:id="rId9"/>
    <p:sldId id="297" r:id="rId10"/>
    <p:sldId id="286" r:id="rId11"/>
    <p:sldId id="287" r:id="rId12"/>
    <p:sldId id="292" r:id="rId13"/>
    <p:sldId id="293" r:id="rId14"/>
    <p:sldId id="294"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AF5E8D-203F-46E5-9199-5537264081A7}">
          <p14:sldIdLst>
            <p14:sldId id="279"/>
            <p14:sldId id="280"/>
            <p14:sldId id="281"/>
            <p14:sldId id="283"/>
          </p14:sldIdLst>
        </p14:section>
        <p14:section name="Asset Class Volatility Comparisons" id="{6FD8CA6E-2C6C-44E3-B389-64B6EC12CC13}">
          <p14:sldIdLst>
            <p14:sldId id="285"/>
          </p14:sldIdLst>
        </p14:section>
        <p14:section name="MCSimulator Sample Screen Shots" id="{4FEC22C4-FDAC-4E80-AC54-C69DE5F261DE}">
          <p14:sldIdLst>
            <p14:sldId id="297"/>
            <p14:sldId id="286"/>
            <p14:sldId id="287"/>
          </p14:sldIdLst>
        </p14:section>
        <p14:section name="Histogram Asset Class Comparisons" id="{EC55CDDF-3C94-43A1-A60C-1F13E2F98847}">
          <p14:sldIdLst>
            <p14:sldId id="292"/>
            <p14:sldId id="293"/>
            <p14:sldId id="294"/>
          </p14:sldIdLst>
        </p14:section>
        <p14:section name="Synopsis" id="{1F88C207-3899-4645-9707-3A8A40292D39}">
          <p14:sldIdLst>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32667-2DF3-45AA-BECE-C75A44671E75}" v="2" dt="2022-05-12T06:55:42.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o dane" userId="1abcb0ea971da4e8" providerId="LiveId" clId="{A8232667-2DF3-45AA-BECE-C75A44671E75}"/>
    <pc:docChg chg="undo redo custSel addSld delSld modSld sldOrd addSection delSection modSection">
      <pc:chgData name="yao dane" userId="1abcb0ea971da4e8" providerId="LiveId" clId="{A8232667-2DF3-45AA-BECE-C75A44671E75}" dt="2022-05-15T18:26:53.753" v="578" actId="17846"/>
      <pc:docMkLst>
        <pc:docMk/>
      </pc:docMkLst>
      <pc:sldChg chg="del">
        <pc:chgData name="yao dane" userId="1abcb0ea971da4e8" providerId="LiveId" clId="{A8232667-2DF3-45AA-BECE-C75A44671E75}" dt="2022-05-12T04:45:01.409" v="11" actId="2696"/>
        <pc:sldMkLst>
          <pc:docMk/>
          <pc:sldMk cId="4167884232" sldId="278"/>
        </pc:sldMkLst>
      </pc:sldChg>
      <pc:sldChg chg="addSp delSp modSp mod addAnim delAnim">
        <pc:chgData name="yao dane" userId="1abcb0ea971da4e8" providerId="LiveId" clId="{A8232667-2DF3-45AA-BECE-C75A44671E75}" dt="2022-05-12T06:03:22.310" v="266" actId="22"/>
        <pc:sldMkLst>
          <pc:docMk/>
          <pc:sldMk cId="3220235682" sldId="279"/>
        </pc:sldMkLst>
        <pc:spChg chg="mod">
          <ac:chgData name="yao dane" userId="1abcb0ea971da4e8" providerId="LiveId" clId="{A8232667-2DF3-45AA-BECE-C75A44671E75}" dt="2022-05-12T04:44:36.013" v="8" actId="26606"/>
          <ac:spMkLst>
            <pc:docMk/>
            <pc:sldMk cId="3220235682" sldId="279"/>
            <ac:spMk id="2" creationId="{89559F60-4CE1-4E2F-86EA-1B60679F1F4A}"/>
          </ac:spMkLst>
        </pc:spChg>
        <pc:spChg chg="mod">
          <ac:chgData name="yao dane" userId="1abcb0ea971da4e8" providerId="LiveId" clId="{A8232667-2DF3-45AA-BECE-C75A44671E75}" dt="2022-05-12T04:44:36.013" v="8" actId="26606"/>
          <ac:spMkLst>
            <pc:docMk/>
            <pc:sldMk cId="3220235682" sldId="279"/>
            <ac:spMk id="24" creationId="{F260476B-CCA6-412B-A9C5-399C34AE6F05}"/>
          </ac:spMkLst>
        </pc:spChg>
        <pc:spChg chg="add del">
          <ac:chgData name="yao dane" userId="1abcb0ea971da4e8" providerId="LiveId" clId="{A8232667-2DF3-45AA-BECE-C75A44671E75}" dt="2022-05-12T04:44:36.013" v="8" actId="26606"/>
          <ac:spMkLst>
            <pc:docMk/>
            <pc:sldMk cId="3220235682" sldId="279"/>
            <ac:spMk id="55" creationId="{0EF2A0DA-AE81-4A45-972E-646AC2870C2F}"/>
          </ac:spMkLst>
        </pc:spChg>
        <pc:spChg chg="add del">
          <ac:chgData name="yao dane" userId="1abcb0ea971da4e8" providerId="LiveId" clId="{A8232667-2DF3-45AA-BECE-C75A44671E75}" dt="2022-05-12T04:44:36.013" v="8" actId="26606"/>
          <ac:spMkLst>
            <pc:docMk/>
            <pc:sldMk cId="3220235682" sldId="279"/>
            <ac:spMk id="62" creationId="{608EAA06-5488-416B-B2B2-E55213011012}"/>
          </ac:spMkLst>
        </pc:spChg>
        <pc:spChg chg="add del">
          <ac:chgData name="yao dane" userId="1abcb0ea971da4e8" providerId="LiveId" clId="{A8232667-2DF3-45AA-BECE-C75A44671E75}" dt="2022-05-12T04:44:33.098" v="6" actId="26606"/>
          <ac:spMkLst>
            <pc:docMk/>
            <pc:sldMk cId="3220235682" sldId="279"/>
            <ac:spMk id="67" creationId="{5683D043-25BB-4AC9-8130-641179672614}"/>
          </ac:spMkLst>
        </pc:spChg>
        <pc:spChg chg="add del">
          <ac:chgData name="yao dane" userId="1abcb0ea971da4e8" providerId="LiveId" clId="{A8232667-2DF3-45AA-BECE-C75A44671E75}" dt="2022-05-12T04:44:33.098" v="6" actId="26606"/>
          <ac:spMkLst>
            <pc:docMk/>
            <pc:sldMk cId="3220235682" sldId="279"/>
            <ac:spMk id="69" creationId="{AA61CCAC-6875-474C-8E9E-F57ABF078C2B}"/>
          </ac:spMkLst>
        </pc:spChg>
        <pc:picChg chg="mod">
          <ac:chgData name="yao dane" userId="1abcb0ea971da4e8" providerId="LiveId" clId="{A8232667-2DF3-45AA-BECE-C75A44671E75}" dt="2022-05-12T04:44:36.013" v="8" actId="26606"/>
          <ac:picMkLst>
            <pc:docMk/>
            <pc:sldMk cId="3220235682" sldId="279"/>
            <ac:picMk id="3" creationId="{72B2D6DE-C9B5-4678-91EF-77E85F2350DA}"/>
          </ac:picMkLst>
        </pc:picChg>
        <pc:picChg chg="add del">
          <ac:chgData name="yao dane" userId="1abcb0ea971da4e8" providerId="LiveId" clId="{A8232667-2DF3-45AA-BECE-C75A44671E75}" dt="2022-05-12T06:03:22.310" v="266" actId="22"/>
          <ac:picMkLst>
            <pc:docMk/>
            <pc:sldMk cId="3220235682" sldId="279"/>
            <ac:picMk id="5" creationId="{83DD2F96-8D89-686C-1AEC-EB00571963EE}"/>
          </ac:picMkLst>
        </pc:picChg>
        <pc:picChg chg="add del">
          <ac:chgData name="yao dane" userId="1abcb0ea971da4e8" providerId="LiveId" clId="{A8232667-2DF3-45AA-BECE-C75A44671E75}" dt="2022-05-12T04:44:36.013" v="8" actId="26606"/>
          <ac:picMkLst>
            <pc:docMk/>
            <pc:sldMk cId="3220235682" sldId="279"/>
            <ac:picMk id="57" creationId="{B536FA4E-0152-4E27-91DA-0FC22D1846BB}"/>
          </ac:picMkLst>
        </pc:picChg>
      </pc:sldChg>
      <pc:sldChg chg="addSp delSp modSp new mod setBg">
        <pc:chgData name="yao dane" userId="1abcb0ea971da4e8" providerId="LiveId" clId="{A8232667-2DF3-45AA-BECE-C75A44671E75}" dt="2022-05-12T07:09:24.192" v="463" actId="26606"/>
        <pc:sldMkLst>
          <pc:docMk/>
          <pc:sldMk cId="3082653754" sldId="280"/>
        </pc:sldMkLst>
        <pc:spChg chg="mod">
          <ac:chgData name="yao dane" userId="1abcb0ea971da4e8" providerId="LiveId" clId="{A8232667-2DF3-45AA-BECE-C75A44671E75}" dt="2022-05-12T07:09:24.192" v="463" actId="26606"/>
          <ac:spMkLst>
            <pc:docMk/>
            <pc:sldMk cId="3082653754" sldId="280"/>
            <ac:spMk id="2" creationId="{3EB4DD28-3620-8918-885C-E9D17AE2D2D3}"/>
          </ac:spMkLst>
        </pc:spChg>
        <pc:spChg chg="del mod">
          <ac:chgData name="yao dane" userId="1abcb0ea971da4e8" providerId="LiveId" clId="{A8232667-2DF3-45AA-BECE-C75A44671E75}" dt="2022-05-12T07:09:24.192" v="463" actId="26606"/>
          <ac:spMkLst>
            <pc:docMk/>
            <pc:sldMk cId="3082653754" sldId="280"/>
            <ac:spMk id="3" creationId="{66305F85-3B1C-D3FD-CE9B-2EEA1EA6BA5B}"/>
          </ac:spMkLst>
        </pc:spChg>
        <pc:graphicFrameChg chg="add">
          <ac:chgData name="yao dane" userId="1abcb0ea971da4e8" providerId="LiveId" clId="{A8232667-2DF3-45AA-BECE-C75A44671E75}" dt="2022-05-12T07:09:24.192" v="463" actId="26606"/>
          <ac:graphicFrameMkLst>
            <pc:docMk/>
            <pc:sldMk cId="3082653754" sldId="280"/>
            <ac:graphicFrameMk id="5" creationId="{CF320DEC-3414-B49F-1753-ACA61162F187}"/>
          </ac:graphicFrameMkLst>
        </pc:graphicFrameChg>
        <pc:picChg chg="add">
          <ac:chgData name="yao dane" userId="1abcb0ea971da4e8" providerId="LiveId" clId="{A8232667-2DF3-45AA-BECE-C75A44671E75}" dt="2022-05-12T07:09:24.192" v="463" actId="26606"/>
          <ac:picMkLst>
            <pc:docMk/>
            <pc:sldMk cId="3082653754" sldId="280"/>
            <ac:picMk id="9" creationId="{82AABC82-C2D1-4340-A6DF-6E73DF06FCAC}"/>
          </ac:picMkLst>
        </pc:picChg>
      </pc:sldChg>
      <pc:sldChg chg="addSp delSp modSp new add del mod modClrScheme chgLayout">
        <pc:chgData name="yao dane" userId="1abcb0ea971da4e8" providerId="LiveId" clId="{A8232667-2DF3-45AA-BECE-C75A44671E75}" dt="2022-05-12T04:44:39.373" v="10" actId="680"/>
        <pc:sldMkLst>
          <pc:docMk/>
          <pc:sldMk cId="3990238021" sldId="280"/>
        </pc:sldMkLst>
        <pc:spChg chg="add del mod ord">
          <ac:chgData name="yao dane" userId="1abcb0ea971da4e8" providerId="LiveId" clId="{A8232667-2DF3-45AA-BECE-C75A44671E75}" dt="2022-05-12T04:44:37.665" v="9" actId="700"/>
          <ac:spMkLst>
            <pc:docMk/>
            <pc:sldMk cId="3990238021" sldId="280"/>
            <ac:spMk id="2" creationId="{93AE4C6E-11D3-BA7E-9CCB-031D8D26C394}"/>
          </ac:spMkLst>
        </pc:spChg>
        <pc:spChg chg="add del mod ord">
          <ac:chgData name="yao dane" userId="1abcb0ea971da4e8" providerId="LiveId" clId="{A8232667-2DF3-45AA-BECE-C75A44671E75}" dt="2022-05-12T04:44:37.665" v="9" actId="700"/>
          <ac:spMkLst>
            <pc:docMk/>
            <pc:sldMk cId="3990238021" sldId="280"/>
            <ac:spMk id="3" creationId="{1E3A8C8D-98E7-B041-8BC1-ED5A07A5EB0F}"/>
          </ac:spMkLst>
        </pc:spChg>
        <pc:spChg chg="add del mod ord">
          <ac:chgData name="yao dane" userId="1abcb0ea971da4e8" providerId="LiveId" clId="{A8232667-2DF3-45AA-BECE-C75A44671E75}" dt="2022-05-12T04:44:37.665" v="9" actId="700"/>
          <ac:spMkLst>
            <pc:docMk/>
            <pc:sldMk cId="3990238021" sldId="280"/>
            <ac:spMk id="4" creationId="{68891458-6912-5103-D83B-07A8B93F6351}"/>
          </ac:spMkLst>
        </pc:spChg>
        <pc:spChg chg="add del mod ord">
          <ac:chgData name="yao dane" userId="1abcb0ea971da4e8" providerId="LiveId" clId="{A8232667-2DF3-45AA-BECE-C75A44671E75}" dt="2022-05-12T04:44:37.665" v="9" actId="700"/>
          <ac:spMkLst>
            <pc:docMk/>
            <pc:sldMk cId="3990238021" sldId="280"/>
            <ac:spMk id="5" creationId="{371F176C-FAF7-9471-76CF-1E4C4366FAD5}"/>
          </ac:spMkLst>
        </pc:spChg>
      </pc:sldChg>
      <pc:sldChg chg="addSp delSp modSp new mod setBg setClrOvrMap">
        <pc:chgData name="yao dane" userId="1abcb0ea971da4e8" providerId="LiveId" clId="{A8232667-2DF3-45AA-BECE-C75A44671E75}" dt="2022-05-12T07:10:17.820" v="475" actId="26606"/>
        <pc:sldMkLst>
          <pc:docMk/>
          <pc:sldMk cId="2968845202" sldId="281"/>
        </pc:sldMkLst>
        <pc:spChg chg="mod">
          <ac:chgData name="yao dane" userId="1abcb0ea971da4e8" providerId="LiveId" clId="{A8232667-2DF3-45AA-BECE-C75A44671E75}" dt="2022-05-12T07:10:17.820" v="475" actId="26606"/>
          <ac:spMkLst>
            <pc:docMk/>
            <pc:sldMk cId="2968845202" sldId="281"/>
            <ac:spMk id="2" creationId="{8AC00790-4E7C-E99E-378E-0073195EE8A4}"/>
          </ac:spMkLst>
        </pc:spChg>
        <pc:spChg chg="add del mod">
          <ac:chgData name="yao dane" userId="1abcb0ea971da4e8" providerId="LiveId" clId="{A8232667-2DF3-45AA-BECE-C75A44671E75}" dt="2022-05-12T07:10:04.053" v="474" actId="26606"/>
          <ac:spMkLst>
            <pc:docMk/>
            <pc:sldMk cId="2968845202" sldId="281"/>
            <ac:spMk id="3" creationId="{A628E9F3-40BB-7371-800C-CE3A3C69BFBF}"/>
          </ac:spMkLst>
        </pc:spChg>
        <pc:spChg chg="add del">
          <ac:chgData name="yao dane" userId="1abcb0ea971da4e8" providerId="LiveId" clId="{A8232667-2DF3-45AA-BECE-C75A44671E75}" dt="2022-05-12T07:09:57.901" v="471" actId="26606"/>
          <ac:spMkLst>
            <pc:docMk/>
            <pc:sldMk cId="2968845202" sldId="281"/>
            <ac:spMk id="8" creationId="{69652D62-ECFB-408E-ABE6-155A644F433D}"/>
          </ac:spMkLst>
        </pc:spChg>
        <pc:spChg chg="add del">
          <ac:chgData name="yao dane" userId="1abcb0ea971da4e8" providerId="LiveId" clId="{A8232667-2DF3-45AA-BECE-C75A44671E75}" dt="2022-05-12T07:09:57.901" v="471" actId="26606"/>
          <ac:spMkLst>
            <pc:docMk/>
            <pc:sldMk cId="2968845202" sldId="281"/>
            <ac:spMk id="10" creationId="{C1FEA985-924B-4044-8778-32D1E7164C01}"/>
          </ac:spMkLst>
        </pc:spChg>
        <pc:spChg chg="add del">
          <ac:chgData name="yao dane" userId="1abcb0ea971da4e8" providerId="LiveId" clId="{A8232667-2DF3-45AA-BECE-C75A44671E75}" dt="2022-05-12T07:09:57.901" v="471" actId="26606"/>
          <ac:spMkLst>
            <pc:docMk/>
            <pc:sldMk cId="2968845202" sldId="281"/>
            <ac:spMk id="18" creationId="{A628E9F3-40BB-7371-800C-CE3A3C69BFBF}"/>
          </ac:spMkLst>
        </pc:spChg>
        <pc:spChg chg="add del">
          <ac:chgData name="yao dane" userId="1abcb0ea971da4e8" providerId="LiveId" clId="{A8232667-2DF3-45AA-BECE-C75A44671E75}" dt="2022-05-12T07:10:04.037" v="473" actId="26606"/>
          <ac:spMkLst>
            <pc:docMk/>
            <pc:sldMk cId="2968845202" sldId="281"/>
            <ac:spMk id="20" creationId="{56B051A4-96A7-4A11-9DAD-063A9C577F83}"/>
          </ac:spMkLst>
        </pc:spChg>
        <pc:spChg chg="add del">
          <ac:chgData name="yao dane" userId="1abcb0ea971da4e8" providerId="LiveId" clId="{A8232667-2DF3-45AA-BECE-C75A44671E75}" dt="2022-05-12T07:10:04.037" v="473" actId="26606"/>
          <ac:spMkLst>
            <pc:docMk/>
            <pc:sldMk cId="2968845202" sldId="281"/>
            <ac:spMk id="21" creationId="{45B67B9C-9B45-4084-9BB5-187071EE9A61}"/>
          </ac:spMkLst>
        </pc:spChg>
        <pc:spChg chg="add del">
          <ac:chgData name="yao dane" userId="1abcb0ea971da4e8" providerId="LiveId" clId="{A8232667-2DF3-45AA-BECE-C75A44671E75}" dt="2022-05-12T07:10:04.037" v="473" actId="26606"/>
          <ac:spMkLst>
            <pc:docMk/>
            <pc:sldMk cId="2968845202" sldId="281"/>
            <ac:spMk id="22" creationId="{A628E9F3-40BB-7371-800C-CE3A3C69BFBF}"/>
          </ac:spMkLst>
        </pc:spChg>
        <pc:graphicFrameChg chg="add del">
          <ac:chgData name="yao dane" userId="1abcb0ea971da4e8" providerId="LiveId" clId="{A8232667-2DF3-45AA-BECE-C75A44671E75}" dt="2022-05-12T07:09:49.051" v="465" actId="26606"/>
          <ac:graphicFrameMkLst>
            <pc:docMk/>
            <pc:sldMk cId="2968845202" sldId="281"/>
            <ac:graphicFrameMk id="5" creationId="{385C1583-9306-345D-8B1F-3281A573F861}"/>
          </ac:graphicFrameMkLst>
        </pc:graphicFrameChg>
        <pc:graphicFrameChg chg="add del">
          <ac:chgData name="yao dane" userId="1abcb0ea971da4e8" providerId="LiveId" clId="{A8232667-2DF3-45AA-BECE-C75A44671E75}" dt="2022-05-12T07:09:50.586" v="467" actId="26606"/>
          <ac:graphicFrameMkLst>
            <pc:docMk/>
            <pc:sldMk cId="2968845202" sldId="281"/>
            <ac:graphicFrameMk id="12" creationId="{D65E6BB2-E86C-2B8E-75BB-326A12935D60}"/>
          </ac:graphicFrameMkLst>
        </pc:graphicFrameChg>
        <pc:graphicFrameChg chg="add del">
          <ac:chgData name="yao dane" userId="1abcb0ea971da4e8" providerId="LiveId" clId="{A8232667-2DF3-45AA-BECE-C75A44671E75}" dt="2022-05-12T07:09:54.459" v="469" actId="26606"/>
          <ac:graphicFrameMkLst>
            <pc:docMk/>
            <pc:sldMk cId="2968845202" sldId="281"/>
            <ac:graphicFrameMk id="15" creationId="{385C1583-9306-345D-8B1F-3281A573F861}"/>
          </ac:graphicFrameMkLst>
        </pc:graphicFrameChg>
        <pc:graphicFrameChg chg="add mod modGraphic">
          <ac:chgData name="yao dane" userId="1abcb0ea971da4e8" providerId="LiveId" clId="{A8232667-2DF3-45AA-BECE-C75A44671E75}" dt="2022-05-12T07:10:17.820" v="475" actId="26606"/>
          <ac:graphicFrameMkLst>
            <pc:docMk/>
            <pc:sldMk cId="2968845202" sldId="281"/>
            <ac:graphicFrameMk id="24" creationId="{66981D3F-2E56-2C88-86B7-F54BCDECE9FD}"/>
          </ac:graphicFrameMkLst>
        </pc:graphicFrameChg>
        <pc:picChg chg="add del">
          <ac:chgData name="yao dane" userId="1abcb0ea971da4e8" providerId="LiveId" clId="{A8232667-2DF3-45AA-BECE-C75A44671E75}" dt="2022-05-12T07:09:49.051" v="465" actId="26606"/>
          <ac:picMkLst>
            <pc:docMk/>
            <pc:sldMk cId="2968845202" sldId="281"/>
            <ac:picMk id="9" creationId="{82AABC82-C2D1-4340-A6DF-6E73DF06FCAC}"/>
          </ac:picMkLst>
        </pc:picChg>
        <pc:picChg chg="add del">
          <ac:chgData name="yao dane" userId="1abcb0ea971da4e8" providerId="LiveId" clId="{A8232667-2DF3-45AA-BECE-C75A44671E75}" dt="2022-05-12T07:09:50.586" v="467" actId="26606"/>
          <ac:picMkLst>
            <pc:docMk/>
            <pc:sldMk cId="2968845202" sldId="281"/>
            <ac:picMk id="11" creationId="{82AABC82-C2D1-4340-A6DF-6E73DF06FCAC}"/>
          </ac:picMkLst>
        </pc:picChg>
        <pc:picChg chg="add del">
          <ac:chgData name="yao dane" userId="1abcb0ea971da4e8" providerId="LiveId" clId="{A8232667-2DF3-45AA-BECE-C75A44671E75}" dt="2022-05-12T07:09:54.459" v="469" actId="26606"/>
          <ac:picMkLst>
            <pc:docMk/>
            <pc:sldMk cId="2968845202" sldId="281"/>
            <ac:picMk id="14" creationId="{82AABC82-C2D1-4340-A6DF-6E73DF06FCAC}"/>
          </ac:picMkLst>
        </pc:picChg>
        <pc:cxnChg chg="add del">
          <ac:chgData name="yao dane" userId="1abcb0ea971da4e8" providerId="LiveId" clId="{A8232667-2DF3-45AA-BECE-C75A44671E75}" dt="2022-05-12T07:09:57.901" v="471" actId="26606"/>
          <ac:cxnSpMkLst>
            <pc:docMk/>
            <pc:sldMk cId="2968845202" sldId="281"/>
            <ac:cxnSpMk id="17" creationId="{96C7F9CB-BCC3-4648-8DEF-07B0887D87D6}"/>
          </ac:cxnSpMkLst>
        </pc:cxnChg>
      </pc:sldChg>
      <pc:sldChg chg="addSp delSp modSp new del mod setBg setClrOvrMap">
        <pc:chgData name="yao dane" userId="1abcb0ea971da4e8" providerId="LiveId" clId="{A8232667-2DF3-45AA-BECE-C75A44671E75}" dt="2022-05-12T05:22:40.223" v="226" actId="2696"/>
        <pc:sldMkLst>
          <pc:docMk/>
          <pc:sldMk cId="211273325" sldId="282"/>
        </pc:sldMkLst>
        <pc:spChg chg="mod">
          <ac:chgData name="yao dane" userId="1abcb0ea971da4e8" providerId="LiveId" clId="{A8232667-2DF3-45AA-BECE-C75A44671E75}" dt="2022-05-12T05:05:42.670" v="145" actId="26606"/>
          <ac:spMkLst>
            <pc:docMk/>
            <pc:sldMk cId="211273325" sldId="282"/>
            <ac:spMk id="2" creationId="{74C14DCF-45FA-7725-6926-6FCAC3F06FD2}"/>
          </ac:spMkLst>
        </pc:spChg>
        <pc:spChg chg="mod">
          <ac:chgData name="yao dane" userId="1abcb0ea971da4e8" providerId="LiveId" clId="{A8232667-2DF3-45AA-BECE-C75A44671E75}" dt="2022-05-12T05:08:49.008" v="148" actId="21"/>
          <ac:spMkLst>
            <pc:docMk/>
            <pc:sldMk cId="211273325" sldId="282"/>
            <ac:spMk id="3" creationId="{3E2B352D-48F1-2760-0F33-4BCEC042152A}"/>
          </ac:spMkLst>
        </pc:spChg>
        <pc:spChg chg="add">
          <ac:chgData name="yao dane" userId="1abcb0ea971da4e8" providerId="LiveId" clId="{A8232667-2DF3-45AA-BECE-C75A44671E75}" dt="2022-05-12T05:05:42.670" v="145" actId="26606"/>
          <ac:spMkLst>
            <pc:docMk/>
            <pc:sldMk cId="211273325" sldId="282"/>
            <ac:spMk id="8" creationId="{1C3D9BD5-A493-4B97-963D-60135D533822}"/>
          </ac:spMkLst>
        </pc:spChg>
        <pc:spChg chg="add">
          <ac:chgData name="yao dane" userId="1abcb0ea971da4e8" providerId="LiveId" clId="{A8232667-2DF3-45AA-BECE-C75A44671E75}" dt="2022-05-12T05:05:42.670" v="145" actId="26606"/>
          <ac:spMkLst>
            <pc:docMk/>
            <pc:sldMk cId="211273325" sldId="282"/>
            <ac:spMk id="10" creationId="{1F759AF4-E342-4E60-8A32-C44A328F2F42}"/>
          </ac:spMkLst>
        </pc:spChg>
        <pc:picChg chg="add del">
          <ac:chgData name="yao dane" userId="1abcb0ea971da4e8" providerId="LiveId" clId="{A8232667-2DF3-45AA-BECE-C75A44671E75}" dt="2022-05-12T05:07:09.549" v="147" actId="22"/>
          <ac:picMkLst>
            <pc:docMk/>
            <pc:sldMk cId="211273325" sldId="282"/>
            <ac:picMk id="5" creationId="{510FB2F2-F246-A4EB-621B-77BCB015571C}"/>
          </ac:picMkLst>
        </pc:picChg>
        <pc:cxnChg chg="add">
          <ac:chgData name="yao dane" userId="1abcb0ea971da4e8" providerId="LiveId" clId="{A8232667-2DF3-45AA-BECE-C75A44671E75}" dt="2022-05-12T05:05:42.670" v="145" actId="26606"/>
          <ac:cxnSpMkLst>
            <pc:docMk/>
            <pc:sldMk cId="211273325" sldId="282"/>
            <ac:cxnSpMk id="12" creationId="{A49B2805-6469-407A-A68A-BB85AC8A8596}"/>
          </ac:cxnSpMkLst>
        </pc:cxnChg>
      </pc:sldChg>
      <pc:sldChg chg="addSp delSp modSp new mod setBg">
        <pc:chgData name="yao dane" userId="1abcb0ea971da4e8" providerId="LiveId" clId="{A8232667-2DF3-45AA-BECE-C75A44671E75}" dt="2022-05-12T05:29:40.533" v="235" actId="14100"/>
        <pc:sldMkLst>
          <pc:docMk/>
          <pc:sldMk cId="1229849453" sldId="283"/>
        </pc:sldMkLst>
        <pc:spChg chg="mod">
          <ac:chgData name="yao dane" userId="1abcb0ea971da4e8" providerId="LiveId" clId="{A8232667-2DF3-45AA-BECE-C75A44671E75}" dt="2022-05-12T05:28:57.616" v="229" actId="26606"/>
          <ac:spMkLst>
            <pc:docMk/>
            <pc:sldMk cId="1229849453" sldId="283"/>
            <ac:spMk id="2" creationId="{93D3FED9-624D-1606-690F-01846BA66EF2}"/>
          </ac:spMkLst>
        </pc:spChg>
        <pc:spChg chg="del">
          <ac:chgData name="yao dane" userId="1abcb0ea971da4e8" providerId="LiveId" clId="{A8232667-2DF3-45AA-BECE-C75A44671E75}" dt="2022-05-12T05:12:39.608" v="168" actId="22"/>
          <ac:spMkLst>
            <pc:docMk/>
            <pc:sldMk cId="1229849453" sldId="283"/>
            <ac:spMk id="3" creationId="{691F07A3-3E5C-672D-5E42-44C1B3F5F340}"/>
          </ac:spMkLst>
        </pc:spChg>
        <pc:spChg chg="mod">
          <ac:chgData name="yao dane" userId="1abcb0ea971da4e8" providerId="LiveId" clId="{A8232667-2DF3-45AA-BECE-C75A44671E75}" dt="2022-05-12T05:28:57.616" v="229" actId="26606"/>
          <ac:spMkLst>
            <pc:docMk/>
            <pc:sldMk cId="1229849453" sldId="283"/>
            <ac:spMk id="4" creationId="{D3E85F48-AC73-FB23-C4ED-586028F127D1}"/>
          </ac:spMkLst>
        </pc:spChg>
        <pc:spChg chg="add del mod">
          <ac:chgData name="yao dane" userId="1abcb0ea971da4e8" providerId="LiveId" clId="{A8232667-2DF3-45AA-BECE-C75A44671E75}" dt="2022-05-12T05:18:53.960" v="217" actId="22"/>
          <ac:spMkLst>
            <pc:docMk/>
            <pc:sldMk cId="1229849453" sldId="283"/>
            <ac:spMk id="8" creationId="{49DBA907-FB6C-FF8B-5B68-A9E4DBF83171}"/>
          </ac:spMkLst>
        </pc:spChg>
        <pc:spChg chg="add del">
          <ac:chgData name="yao dane" userId="1abcb0ea971da4e8" providerId="LiveId" clId="{A8232667-2DF3-45AA-BECE-C75A44671E75}" dt="2022-05-12T05:14:31.496" v="177" actId="26606"/>
          <ac:spMkLst>
            <pc:docMk/>
            <pc:sldMk cId="1229849453" sldId="283"/>
            <ac:spMk id="11" creationId="{4608E264-926B-434A-8D58-87ACA185D82C}"/>
          </ac:spMkLst>
        </pc:spChg>
        <pc:spChg chg="add del">
          <ac:chgData name="yao dane" userId="1abcb0ea971da4e8" providerId="LiveId" clId="{A8232667-2DF3-45AA-BECE-C75A44671E75}" dt="2022-05-12T05:17:16.613" v="215" actId="26606"/>
          <ac:spMkLst>
            <pc:docMk/>
            <pc:sldMk cId="1229849453" sldId="283"/>
            <ac:spMk id="15" creationId="{94AB646F-3BE3-47A3-B14F-9CB84F6BF5BD}"/>
          </ac:spMkLst>
        </pc:spChg>
        <pc:spChg chg="add del">
          <ac:chgData name="yao dane" userId="1abcb0ea971da4e8" providerId="LiveId" clId="{A8232667-2DF3-45AA-BECE-C75A44671E75}" dt="2022-05-12T05:19:35.185" v="219" actId="26606"/>
          <ac:spMkLst>
            <pc:docMk/>
            <pc:sldMk cId="1229849453" sldId="283"/>
            <ac:spMk id="19" creationId="{0EF2A0DA-AE81-4A45-972E-646AC2870C2F}"/>
          </ac:spMkLst>
        </pc:spChg>
        <pc:spChg chg="add del mod">
          <ac:chgData name="yao dane" userId="1abcb0ea971da4e8" providerId="LiveId" clId="{A8232667-2DF3-45AA-BECE-C75A44671E75}" dt="2022-05-12T05:21:28.708" v="223" actId="22"/>
          <ac:spMkLst>
            <pc:docMk/>
            <pc:sldMk cId="1229849453" sldId="283"/>
            <ac:spMk id="20" creationId="{120E9C3A-B59E-C083-6056-924506D0E4D8}"/>
          </ac:spMkLst>
        </pc:spChg>
        <pc:spChg chg="add del">
          <ac:chgData name="yao dane" userId="1abcb0ea971da4e8" providerId="LiveId" clId="{A8232667-2DF3-45AA-BECE-C75A44671E75}" dt="2022-05-12T05:17:12.483" v="209" actId="26606"/>
          <ac:spMkLst>
            <pc:docMk/>
            <pc:sldMk cId="1229849453" sldId="283"/>
            <ac:spMk id="21" creationId="{98CCEB25-E2E3-481F-A03A-19767D3E7286}"/>
          </ac:spMkLst>
        </pc:spChg>
        <pc:spChg chg="add del">
          <ac:chgData name="yao dane" userId="1abcb0ea971da4e8" providerId="LiveId" clId="{A8232667-2DF3-45AA-BECE-C75A44671E75}" dt="2022-05-12T05:19:46.995" v="221" actId="26606"/>
          <ac:spMkLst>
            <pc:docMk/>
            <pc:sldMk cId="1229849453" sldId="283"/>
            <ac:spMk id="22" creationId="{2A2456A0-13DF-4BA8-9BDD-168E874C4211}"/>
          </ac:spMkLst>
        </pc:spChg>
        <pc:spChg chg="add del">
          <ac:chgData name="yao dane" userId="1abcb0ea971da4e8" providerId="LiveId" clId="{A8232667-2DF3-45AA-BECE-C75A44671E75}" dt="2022-05-12T05:17:08.951" v="206" actId="26606"/>
          <ac:spMkLst>
            <pc:docMk/>
            <pc:sldMk cId="1229849453" sldId="283"/>
            <ac:spMk id="28" creationId="{37D54B6C-87D0-4C03-8335-3955179D2B5B}"/>
          </ac:spMkLst>
        </pc:spChg>
        <pc:spChg chg="add del mod">
          <ac:chgData name="yao dane" userId="1abcb0ea971da4e8" providerId="LiveId" clId="{A8232667-2DF3-45AA-BECE-C75A44671E75}" dt="2022-05-12T05:29:21.438" v="232" actId="22"/>
          <ac:spMkLst>
            <pc:docMk/>
            <pc:sldMk cId="1229849453" sldId="283"/>
            <ac:spMk id="30" creationId="{78D1D2F6-45B3-A475-B603-2D36B8E4CA1D}"/>
          </ac:spMkLst>
        </pc:spChg>
        <pc:spChg chg="add del">
          <ac:chgData name="yao dane" userId="1abcb0ea971da4e8" providerId="LiveId" clId="{A8232667-2DF3-45AA-BECE-C75A44671E75}" dt="2022-05-12T05:28:57.616" v="229" actId="26606"/>
          <ac:spMkLst>
            <pc:docMk/>
            <pc:sldMk cId="1229849453" sldId="283"/>
            <ac:spMk id="31" creationId="{0EF2A0DA-AE81-4A45-972E-646AC2870C2F}"/>
          </ac:spMkLst>
        </pc:spChg>
        <pc:spChg chg="add del">
          <ac:chgData name="yao dane" userId="1abcb0ea971da4e8" providerId="LiveId" clId="{A8232667-2DF3-45AA-BECE-C75A44671E75}" dt="2022-05-12T05:17:08.457" v="205" actId="26606"/>
          <ac:spMkLst>
            <pc:docMk/>
            <pc:sldMk cId="1229849453" sldId="283"/>
            <ac:spMk id="33" creationId="{0EF2A0DA-AE81-4A45-972E-646AC2870C2F}"/>
          </ac:spMkLst>
        </pc:spChg>
        <pc:picChg chg="add del mod ord">
          <ac:chgData name="yao dane" userId="1abcb0ea971da4e8" providerId="LiveId" clId="{A8232667-2DF3-45AA-BECE-C75A44671E75}" dt="2022-05-12T05:18:10.566" v="216" actId="478"/>
          <ac:picMkLst>
            <pc:docMk/>
            <pc:sldMk cId="1229849453" sldId="283"/>
            <ac:picMk id="6" creationId="{0189FBC1-33F6-23D8-9C5A-721FBDC243C2}"/>
          </ac:picMkLst>
        </pc:picChg>
        <pc:picChg chg="add del">
          <ac:chgData name="yao dane" userId="1abcb0ea971da4e8" providerId="LiveId" clId="{A8232667-2DF3-45AA-BECE-C75A44671E75}" dt="2022-05-12T05:14:31.496" v="177" actId="26606"/>
          <ac:picMkLst>
            <pc:docMk/>
            <pc:sldMk cId="1229849453" sldId="283"/>
            <ac:picMk id="13" creationId="{E67A036B-F109-477D-A092-D947533E27EA}"/>
          </ac:picMkLst>
        </pc:picChg>
        <pc:picChg chg="add del mod ord">
          <ac:chgData name="yao dane" userId="1abcb0ea971da4e8" providerId="LiveId" clId="{A8232667-2DF3-45AA-BECE-C75A44671E75}" dt="2022-05-12T05:20:46.729" v="222" actId="478"/>
          <ac:picMkLst>
            <pc:docMk/>
            <pc:sldMk cId="1229849453" sldId="283"/>
            <ac:picMk id="14" creationId="{F525240C-37F9-5701-AE89-814FB7C436E4}"/>
          </ac:picMkLst>
        </pc:picChg>
        <pc:picChg chg="add del">
          <ac:chgData name="yao dane" userId="1abcb0ea971da4e8" providerId="LiveId" clId="{A8232667-2DF3-45AA-BECE-C75A44671E75}" dt="2022-05-12T05:17:16.613" v="215" actId="26606"/>
          <ac:picMkLst>
            <pc:docMk/>
            <pc:sldMk cId="1229849453" sldId="283"/>
            <ac:picMk id="16" creationId="{E0BE7827-5B1A-4F37-BF70-19F7C5C6BDEB}"/>
          </ac:picMkLst>
        </pc:picChg>
        <pc:picChg chg="add del">
          <ac:chgData name="yao dane" userId="1abcb0ea971da4e8" providerId="LiveId" clId="{A8232667-2DF3-45AA-BECE-C75A44671E75}" dt="2022-05-12T05:19:35.185" v="219" actId="26606"/>
          <ac:picMkLst>
            <pc:docMk/>
            <pc:sldMk cId="1229849453" sldId="283"/>
            <ac:picMk id="17" creationId="{B536FA4E-0152-4E27-91DA-0FC22D1846BB}"/>
          </ac:picMkLst>
        </pc:picChg>
        <pc:picChg chg="add del">
          <ac:chgData name="yao dane" userId="1abcb0ea971da4e8" providerId="LiveId" clId="{A8232667-2DF3-45AA-BECE-C75A44671E75}" dt="2022-05-12T05:17:12.483" v="209" actId="26606"/>
          <ac:picMkLst>
            <pc:docMk/>
            <pc:sldMk cId="1229849453" sldId="283"/>
            <ac:picMk id="23" creationId="{B536FA4E-0152-4E27-91DA-0FC22D1846BB}"/>
          </ac:picMkLst>
        </pc:picChg>
        <pc:picChg chg="add del">
          <ac:chgData name="yao dane" userId="1abcb0ea971da4e8" providerId="LiveId" clId="{A8232667-2DF3-45AA-BECE-C75A44671E75}" dt="2022-05-12T05:19:46.995" v="221" actId="26606"/>
          <ac:picMkLst>
            <pc:docMk/>
            <pc:sldMk cId="1229849453" sldId="283"/>
            <ac:picMk id="24" creationId="{7AEE9CAC-347C-43C2-AE87-6BC5566E6068}"/>
          </ac:picMkLst>
        </pc:picChg>
        <pc:picChg chg="add del mod ord">
          <ac:chgData name="yao dane" userId="1abcb0ea971da4e8" providerId="LiveId" clId="{A8232667-2DF3-45AA-BECE-C75A44671E75}" dt="2022-05-12T05:29:06.524" v="231" actId="478"/>
          <ac:picMkLst>
            <pc:docMk/>
            <pc:sldMk cId="1229849453" sldId="283"/>
            <ac:picMk id="26" creationId="{50DED477-85EB-AC78-CFC4-72BE15F84D13}"/>
          </ac:picMkLst>
        </pc:picChg>
        <pc:picChg chg="add del">
          <ac:chgData name="yao dane" userId="1abcb0ea971da4e8" providerId="LiveId" clId="{A8232667-2DF3-45AA-BECE-C75A44671E75}" dt="2022-05-12T05:28:57.616" v="229" actId="26606"/>
          <ac:picMkLst>
            <pc:docMk/>
            <pc:sldMk cId="1229849453" sldId="283"/>
            <ac:picMk id="29" creationId="{B536FA4E-0152-4E27-91DA-0FC22D1846BB}"/>
          </ac:picMkLst>
        </pc:picChg>
        <pc:picChg chg="add mod ord">
          <ac:chgData name="yao dane" userId="1abcb0ea971da4e8" providerId="LiveId" clId="{A8232667-2DF3-45AA-BECE-C75A44671E75}" dt="2022-05-12T05:29:40.533" v="235" actId="14100"/>
          <ac:picMkLst>
            <pc:docMk/>
            <pc:sldMk cId="1229849453" sldId="283"/>
            <ac:picMk id="34" creationId="{42BEE7FC-AB33-9B48-0FC5-BBC416659EC1}"/>
          </ac:picMkLst>
        </pc:picChg>
        <pc:picChg chg="add del">
          <ac:chgData name="yao dane" userId="1abcb0ea971da4e8" providerId="LiveId" clId="{A8232667-2DF3-45AA-BECE-C75A44671E75}" dt="2022-05-12T05:17:08.457" v="205" actId="26606"/>
          <ac:picMkLst>
            <pc:docMk/>
            <pc:sldMk cId="1229849453" sldId="283"/>
            <ac:picMk id="35" creationId="{B536FA4E-0152-4E27-91DA-0FC22D1846BB}"/>
          </ac:picMkLst>
        </pc:picChg>
      </pc:sldChg>
      <pc:sldChg chg="addSp delSp modSp new del mod">
        <pc:chgData name="yao dane" userId="1abcb0ea971da4e8" providerId="LiveId" clId="{A8232667-2DF3-45AA-BECE-C75A44671E75}" dt="2022-05-12T06:08:31.136" v="286" actId="2696"/>
        <pc:sldMkLst>
          <pc:docMk/>
          <pc:sldMk cId="3786601670" sldId="284"/>
        </pc:sldMkLst>
        <pc:spChg chg="del">
          <ac:chgData name="yao dane" userId="1abcb0ea971da4e8" providerId="LiveId" clId="{A8232667-2DF3-45AA-BECE-C75A44671E75}" dt="2022-05-12T06:01:01.276" v="248" actId="22"/>
          <ac:spMkLst>
            <pc:docMk/>
            <pc:sldMk cId="3786601670" sldId="284"/>
            <ac:spMk id="3" creationId="{2AD8E8A7-276F-F375-BEFA-D39FE4BA1743}"/>
          </ac:spMkLst>
        </pc:spChg>
        <pc:picChg chg="add mod ord">
          <ac:chgData name="yao dane" userId="1abcb0ea971da4e8" providerId="LiveId" clId="{A8232667-2DF3-45AA-BECE-C75A44671E75}" dt="2022-05-12T06:01:15.879" v="251" actId="14100"/>
          <ac:picMkLst>
            <pc:docMk/>
            <pc:sldMk cId="3786601670" sldId="284"/>
            <ac:picMk id="6" creationId="{A42A8FAB-5C68-5992-CF1D-57CA1F29B549}"/>
          </ac:picMkLst>
        </pc:picChg>
      </pc:sldChg>
      <pc:sldChg chg="addSp delSp modSp new mod ord">
        <pc:chgData name="yao dane" userId="1abcb0ea971da4e8" providerId="LiveId" clId="{A8232667-2DF3-45AA-BECE-C75A44671E75}" dt="2022-05-15T18:15:20.982" v="539" actId="14100"/>
        <pc:sldMkLst>
          <pc:docMk/>
          <pc:sldMk cId="654883889" sldId="285"/>
        </pc:sldMkLst>
        <pc:spChg chg="mod">
          <ac:chgData name="yao dane" userId="1abcb0ea971da4e8" providerId="LiveId" clId="{A8232667-2DF3-45AA-BECE-C75A44671E75}" dt="2022-05-12T07:01:49.797" v="453" actId="1076"/>
          <ac:spMkLst>
            <pc:docMk/>
            <pc:sldMk cId="654883889" sldId="285"/>
            <ac:spMk id="2" creationId="{5C5D13C6-31FC-9209-7F59-EB89327FBBD1}"/>
          </ac:spMkLst>
        </pc:spChg>
        <pc:picChg chg="add del mod">
          <ac:chgData name="yao dane" userId="1abcb0ea971da4e8" providerId="LiveId" clId="{A8232667-2DF3-45AA-BECE-C75A44671E75}" dt="2022-05-12T06:07:29.787" v="280" actId="478"/>
          <ac:picMkLst>
            <pc:docMk/>
            <pc:sldMk cId="654883889" sldId="285"/>
            <ac:picMk id="4" creationId="{65155F21-CD98-B583-5F9A-3892D15FBDFF}"/>
          </ac:picMkLst>
        </pc:picChg>
        <pc:picChg chg="add del mod">
          <ac:chgData name="yao dane" userId="1abcb0ea971da4e8" providerId="LiveId" clId="{A8232667-2DF3-45AA-BECE-C75A44671E75}" dt="2022-05-12T06:03:41.157" v="270" actId="22"/>
          <ac:picMkLst>
            <pc:docMk/>
            <pc:sldMk cId="654883889" sldId="285"/>
            <ac:picMk id="6" creationId="{EEE57C00-0A70-A8DB-1320-B335E512FBF4}"/>
          </ac:picMkLst>
        </pc:picChg>
        <pc:picChg chg="add del">
          <ac:chgData name="yao dane" userId="1abcb0ea971da4e8" providerId="LiveId" clId="{A8232667-2DF3-45AA-BECE-C75A44671E75}" dt="2022-05-12T06:03:53.744" v="272" actId="22"/>
          <ac:picMkLst>
            <pc:docMk/>
            <pc:sldMk cId="654883889" sldId="285"/>
            <ac:picMk id="8" creationId="{264275E5-D55F-E40C-A6A8-51B24384282B}"/>
          </ac:picMkLst>
        </pc:picChg>
        <pc:picChg chg="add mod">
          <ac:chgData name="yao dane" userId="1abcb0ea971da4e8" providerId="LiveId" clId="{A8232667-2DF3-45AA-BECE-C75A44671E75}" dt="2022-05-15T18:15:20.982" v="539" actId="14100"/>
          <ac:picMkLst>
            <pc:docMk/>
            <pc:sldMk cId="654883889" sldId="285"/>
            <ac:picMk id="10" creationId="{CBD6F126-3EDB-4AA7-E945-0AC96A1ABD5A}"/>
          </ac:picMkLst>
        </pc:picChg>
      </pc:sldChg>
      <pc:sldChg chg="addSp delSp modSp new del mod setBg">
        <pc:chgData name="yao dane" userId="1abcb0ea971da4e8" providerId="LiveId" clId="{A8232667-2DF3-45AA-BECE-C75A44671E75}" dt="2022-05-12T06:01:51.845" v="252" actId="47"/>
        <pc:sldMkLst>
          <pc:docMk/>
          <pc:sldMk cId="1483911420" sldId="285"/>
        </pc:sldMkLst>
        <pc:spChg chg="add del mod ord">
          <ac:chgData name="yao dane" userId="1abcb0ea971da4e8" providerId="LiveId" clId="{A8232667-2DF3-45AA-BECE-C75A44671E75}" dt="2022-05-12T06:00:35.187" v="247" actId="26606"/>
          <ac:spMkLst>
            <pc:docMk/>
            <pc:sldMk cId="1483911420" sldId="285"/>
            <ac:spMk id="2" creationId="{D5813EA5-EA9E-D30A-6FF2-91AC90E6BA98}"/>
          </ac:spMkLst>
        </pc:spChg>
        <pc:spChg chg="del">
          <ac:chgData name="yao dane" userId="1abcb0ea971da4e8" providerId="LiveId" clId="{A8232667-2DF3-45AA-BECE-C75A44671E75}" dt="2022-05-12T05:59:53.843" v="237" actId="22"/>
          <ac:spMkLst>
            <pc:docMk/>
            <pc:sldMk cId="1483911420" sldId="285"/>
            <ac:spMk id="3" creationId="{86D06B05-16D0-0A3E-1294-3A2EAD5BCF51}"/>
          </ac:spMkLst>
        </pc:spChg>
        <pc:spChg chg="add del mod">
          <ac:chgData name="yao dane" userId="1abcb0ea971da4e8" providerId="LiveId" clId="{A8232667-2DF3-45AA-BECE-C75A44671E75}" dt="2022-05-12T06:00:35.187" v="247" actId="26606"/>
          <ac:spMkLst>
            <pc:docMk/>
            <pc:sldMk cId="1483911420" sldId="285"/>
            <ac:spMk id="4" creationId="{2CF2F23D-1138-13F4-E2A6-FD32D57B3D76}"/>
          </ac:spMkLst>
        </pc:spChg>
        <pc:spChg chg="add del">
          <ac:chgData name="yao dane" userId="1abcb0ea971da4e8" providerId="LiveId" clId="{A8232667-2DF3-45AA-BECE-C75A44671E75}" dt="2022-05-12T06:00:20.780" v="240" actId="26606"/>
          <ac:spMkLst>
            <pc:docMk/>
            <pc:sldMk cId="1483911420" sldId="285"/>
            <ac:spMk id="11" creationId="{0EF2A0DA-AE81-4A45-972E-646AC2870C2F}"/>
          </ac:spMkLst>
        </pc:spChg>
        <pc:spChg chg="add del">
          <ac:chgData name="yao dane" userId="1abcb0ea971da4e8" providerId="LiveId" clId="{A8232667-2DF3-45AA-BECE-C75A44671E75}" dt="2022-05-12T06:00:23.784" v="242" actId="26606"/>
          <ac:spMkLst>
            <pc:docMk/>
            <pc:sldMk cId="1483911420" sldId="285"/>
            <ac:spMk id="15" creationId="{95CB840F-8E41-4CA5-B79B-25CC80AD234A}"/>
          </ac:spMkLst>
        </pc:spChg>
        <pc:spChg chg="add del">
          <ac:chgData name="yao dane" userId="1abcb0ea971da4e8" providerId="LiveId" clId="{A8232667-2DF3-45AA-BECE-C75A44671E75}" dt="2022-05-12T06:00:27.382" v="244" actId="26606"/>
          <ac:spMkLst>
            <pc:docMk/>
            <pc:sldMk cId="1483911420" sldId="285"/>
            <ac:spMk id="17" creationId="{37D54B6C-87D0-4C03-8335-3955179D2B5B}"/>
          </ac:spMkLst>
        </pc:spChg>
        <pc:spChg chg="add del">
          <ac:chgData name="yao dane" userId="1abcb0ea971da4e8" providerId="LiveId" clId="{A8232667-2DF3-45AA-BECE-C75A44671E75}" dt="2022-05-12T06:00:35.158" v="246" actId="26606"/>
          <ac:spMkLst>
            <pc:docMk/>
            <pc:sldMk cId="1483911420" sldId="285"/>
            <ac:spMk id="19" creationId="{E24F7045-1B8B-4422-9330-0BC8BF6065E3}"/>
          </ac:spMkLst>
        </pc:spChg>
        <pc:spChg chg="add del">
          <ac:chgData name="yao dane" userId="1abcb0ea971da4e8" providerId="LiveId" clId="{A8232667-2DF3-45AA-BECE-C75A44671E75}" dt="2022-05-12T06:00:35.158" v="246" actId="26606"/>
          <ac:spMkLst>
            <pc:docMk/>
            <pc:sldMk cId="1483911420" sldId="285"/>
            <ac:spMk id="20" creationId="{7ED0B3BD-E968-4364-878A-47D3A6AEF099}"/>
          </ac:spMkLst>
        </pc:spChg>
        <pc:spChg chg="add del">
          <ac:chgData name="yao dane" userId="1abcb0ea971da4e8" providerId="LiveId" clId="{A8232667-2DF3-45AA-BECE-C75A44671E75}" dt="2022-05-12T06:00:35.158" v="246" actId="26606"/>
          <ac:spMkLst>
            <pc:docMk/>
            <pc:sldMk cId="1483911420" sldId="285"/>
            <ac:spMk id="21" creationId="{C8E5BCBF-E5D0-444B-A584-4A5FF79F9D7E}"/>
          </ac:spMkLst>
        </pc:spChg>
        <pc:spChg chg="add">
          <ac:chgData name="yao dane" userId="1abcb0ea971da4e8" providerId="LiveId" clId="{A8232667-2DF3-45AA-BECE-C75A44671E75}" dt="2022-05-12T06:00:35.187" v="247" actId="26606"/>
          <ac:spMkLst>
            <pc:docMk/>
            <pc:sldMk cId="1483911420" sldId="285"/>
            <ac:spMk id="23" creationId="{98CCEB25-E2E3-481F-A03A-19767D3E7286}"/>
          </ac:spMkLst>
        </pc:spChg>
        <pc:spChg chg="add">
          <ac:chgData name="yao dane" userId="1abcb0ea971da4e8" providerId="LiveId" clId="{A8232667-2DF3-45AA-BECE-C75A44671E75}" dt="2022-05-12T06:00:35.187" v="247" actId="26606"/>
          <ac:spMkLst>
            <pc:docMk/>
            <pc:sldMk cId="1483911420" sldId="285"/>
            <ac:spMk id="24" creationId="{D5813EA5-EA9E-D30A-6FF2-91AC90E6BA98}"/>
          </ac:spMkLst>
        </pc:spChg>
        <pc:spChg chg="add">
          <ac:chgData name="yao dane" userId="1abcb0ea971da4e8" providerId="LiveId" clId="{A8232667-2DF3-45AA-BECE-C75A44671E75}" dt="2022-05-12T06:00:35.187" v="247" actId="26606"/>
          <ac:spMkLst>
            <pc:docMk/>
            <pc:sldMk cId="1483911420" sldId="285"/>
            <ac:spMk id="25" creationId="{2CF2F23D-1138-13F4-E2A6-FD32D57B3D76}"/>
          </ac:spMkLst>
        </pc:spChg>
        <pc:picChg chg="add mod ord modCrop">
          <ac:chgData name="yao dane" userId="1abcb0ea971da4e8" providerId="LiveId" clId="{A8232667-2DF3-45AA-BECE-C75A44671E75}" dt="2022-05-12T06:00:35.187" v="247" actId="26606"/>
          <ac:picMkLst>
            <pc:docMk/>
            <pc:sldMk cId="1483911420" sldId="285"/>
            <ac:picMk id="6" creationId="{4DA4F7ED-A679-1BC8-43BC-5E1971F240A4}"/>
          </ac:picMkLst>
        </pc:picChg>
        <pc:picChg chg="add del">
          <ac:chgData name="yao dane" userId="1abcb0ea971da4e8" providerId="LiveId" clId="{A8232667-2DF3-45AA-BECE-C75A44671E75}" dt="2022-05-12T06:00:20.780" v="240" actId="26606"/>
          <ac:picMkLst>
            <pc:docMk/>
            <pc:sldMk cId="1483911420" sldId="285"/>
            <ac:picMk id="13" creationId="{B536FA4E-0152-4E27-91DA-0FC22D1846BB}"/>
          </ac:picMkLst>
        </pc:picChg>
        <pc:picChg chg="add">
          <ac:chgData name="yao dane" userId="1abcb0ea971da4e8" providerId="LiveId" clId="{A8232667-2DF3-45AA-BECE-C75A44671E75}" dt="2022-05-12T06:00:35.187" v="247" actId="26606"/>
          <ac:picMkLst>
            <pc:docMk/>
            <pc:sldMk cId="1483911420" sldId="285"/>
            <ac:picMk id="26" creationId="{B536FA4E-0152-4E27-91DA-0FC22D1846BB}"/>
          </ac:picMkLst>
        </pc:picChg>
      </pc:sldChg>
      <pc:sldChg chg="addSp delSp modSp new mod">
        <pc:chgData name="yao dane" userId="1abcb0ea971da4e8" providerId="LiveId" clId="{A8232667-2DF3-45AA-BECE-C75A44671E75}" dt="2022-05-12T06:13:44.641" v="301" actId="14100"/>
        <pc:sldMkLst>
          <pc:docMk/>
          <pc:sldMk cId="1175975358" sldId="286"/>
        </pc:sldMkLst>
        <pc:spChg chg="mod">
          <ac:chgData name="yao dane" userId="1abcb0ea971da4e8" providerId="LiveId" clId="{A8232667-2DF3-45AA-BECE-C75A44671E75}" dt="2022-05-12T06:13:39.745" v="300" actId="1076"/>
          <ac:spMkLst>
            <pc:docMk/>
            <pc:sldMk cId="1175975358" sldId="286"/>
            <ac:spMk id="2" creationId="{AFC24D2E-BFEE-FFCB-F544-AA2A4C7B70D3}"/>
          </ac:spMkLst>
        </pc:spChg>
        <pc:spChg chg="del">
          <ac:chgData name="yao dane" userId="1abcb0ea971da4e8" providerId="LiveId" clId="{A8232667-2DF3-45AA-BECE-C75A44671E75}" dt="2022-05-12T06:11:11.384" v="288" actId="22"/>
          <ac:spMkLst>
            <pc:docMk/>
            <pc:sldMk cId="1175975358" sldId="286"/>
            <ac:spMk id="3" creationId="{CC1FFA68-E911-0607-052D-406E926AD504}"/>
          </ac:spMkLst>
        </pc:spChg>
        <pc:spChg chg="del">
          <ac:chgData name="yao dane" userId="1abcb0ea971da4e8" providerId="LiveId" clId="{A8232667-2DF3-45AA-BECE-C75A44671E75}" dt="2022-05-12T06:11:47.705" v="289" actId="22"/>
          <ac:spMkLst>
            <pc:docMk/>
            <pc:sldMk cId="1175975358" sldId="286"/>
            <ac:spMk id="4" creationId="{5A8D5E7A-3686-1F5E-36F1-CFEA8C22CBA4}"/>
          </ac:spMkLst>
        </pc:spChg>
        <pc:picChg chg="add mod ord">
          <ac:chgData name="yao dane" userId="1abcb0ea971da4e8" providerId="LiveId" clId="{A8232667-2DF3-45AA-BECE-C75A44671E75}" dt="2022-05-12T06:13:00.303" v="298" actId="14100"/>
          <ac:picMkLst>
            <pc:docMk/>
            <pc:sldMk cId="1175975358" sldId="286"/>
            <ac:picMk id="6" creationId="{04254056-D0B3-19D5-04F7-62F17E7E86FC}"/>
          </ac:picMkLst>
        </pc:picChg>
        <pc:picChg chg="add mod ord">
          <ac:chgData name="yao dane" userId="1abcb0ea971da4e8" providerId="LiveId" clId="{A8232667-2DF3-45AA-BECE-C75A44671E75}" dt="2022-05-12T06:13:44.641" v="301" actId="14100"/>
          <ac:picMkLst>
            <pc:docMk/>
            <pc:sldMk cId="1175975358" sldId="286"/>
            <ac:picMk id="8" creationId="{BDF9CE3C-2D95-6662-9E8B-C228CDA2B68C}"/>
          </ac:picMkLst>
        </pc:picChg>
      </pc:sldChg>
      <pc:sldChg chg="addSp delSp modSp new mod">
        <pc:chgData name="yao dane" userId="1abcb0ea971da4e8" providerId="LiveId" clId="{A8232667-2DF3-45AA-BECE-C75A44671E75}" dt="2022-05-15T18:21:33.456" v="569" actId="1076"/>
        <pc:sldMkLst>
          <pc:docMk/>
          <pc:sldMk cId="1071022093" sldId="287"/>
        </pc:sldMkLst>
        <pc:spChg chg="mod">
          <ac:chgData name="yao dane" userId="1abcb0ea971da4e8" providerId="LiveId" clId="{A8232667-2DF3-45AA-BECE-C75A44671E75}" dt="2022-05-15T18:21:13.183" v="567" actId="14100"/>
          <ac:spMkLst>
            <pc:docMk/>
            <pc:sldMk cId="1071022093" sldId="287"/>
            <ac:spMk id="2" creationId="{3B7F6FF6-0914-EFC1-A3FC-5778A803701F}"/>
          </ac:spMkLst>
        </pc:spChg>
        <pc:spChg chg="del">
          <ac:chgData name="yao dane" userId="1abcb0ea971da4e8" providerId="LiveId" clId="{A8232667-2DF3-45AA-BECE-C75A44671E75}" dt="2022-05-12T06:14:58.124" v="303" actId="22"/>
          <ac:spMkLst>
            <pc:docMk/>
            <pc:sldMk cId="1071022093" sldId="287"/>
            <ac:spMk id="3" creationId="{B21D9DB8-6090-0E9E-33AE-0F8DF8287536}"/>
          </ac:spMkLst>
        </pc:spChg>
        <pc:spChg chg="add del mod">
          <ac:chgData name="yao dane" userId="1abcb0ea971da4e8" providerId="LiveId" clId="{A8232667-2DF3-45AA-BECE-C75A44671E75}" dt="2022-05-12T06:18:50.643" v="311" actId="22"/>
          <ac:spMkLst>
            <pc:docMk/>
            <pc:sldMk cId="1071022093" sldId="287"/>
            <ac:spMk id="7" creationId="{B96589F8-5DB7-48BC-6117-77D5C42D50EE}"/>
          </ac:spMkLst>
        </pc:spChg>
        <pc:picChg chg="add del mod ord">
          <ac:chgData name="yao dane" userId="1abcb0ea971da4e8" providerId="LiveId" clId="{A8232667-2DF3-45AA-BECE-C75A44671E75}" dt="2022-05-12T06:18:46.976" v="310" actId="478"/>
          <ac:picMkLst>
            <pc:docMk/>
            <pc:sldMk cId="1071022093" sldId="287"/>
            <ac:picMk id="5" creationId="{74F58FD4-0B96-E8E0-BBBE-2646621C2108}"/>
          </ac:picMkLst>
        </pc:picChg>
        <pc:picChg chg="add mod ord">
          <ac:chgData name="yao dane" userId="1abcb0ea971da4e8" providerId="LiveId" clId="{A8232667-2DF3-45AA-BECE-C75A44671E75}" dt="2022-05-15T18:21:33.456" v="569" actId="1076"/>
          <ac:picMkLst>
            <pc:docMk/>
            <pc:sldMk cId="1071022093" sldId="287"/>
            <ac:picMk id="9" creationId="{6BF850CC-52E6-2363-864E-07C91DE9168B}"/>
          </ac:picMkLst>
        </pc:picChg>
      </pc:sldChg>
      <pc:sldChg chg="addSp delSp modSp new del mod">
        <pc:chgData name="yao dane" userId="1abcb0ea971da4e8" providerId="LiveId" clId="{A8232667-2DF3-45AA-BECE-C75A44671E75}" dt="2022-05-12T06:32:31.789" v="353" actId="2696"/>
        <pc:sldMkLst>
          <pc:docMk/>
          <pc:sldMk cId="2746706083" sldId="288"/>
        </pc:sldMkLst>
        <pc:spChg chg="mod">
          <ac:chgData name="yao dane" userId="1abcb0ea971da4e8" providerId="LiveId" clId="{A8232667-2DF3-45AA-BECE-C75A44671E75}" dt="2022-05-12T06:26:29.323" v="333" actId="27636"/>
          <ac:spMkLst>
            <pc:docMk/>
            <pc:sldMk cId="2746706083" sldId="288"/>
            <ac:spMk id="2" creationId="{B814CCAB-3C5B-4CC4-70A0-1D734627BE63}"/>
          </ac:spMkLst>
        </pc:spChg>
        <pc:spChg chg="del">
          <ac:chgData name="yao dane" userId="1abcb0ea971da4e8" providerId="LiveId" clId="{A8232667-2DF3-45AA-BECE-C75A44671E75}" dt="2022-05-12T06:25:38.933" v="323" actId="22"/>
          <ac:spMkLst>
            <pc:docMk/>
            <pc:sldMk cId="2746706083" sldId="288"/>
            <ac:spMk id="3" creationId="{FCBF92DF-6DC9-FC4B-FBBB-561B3438C798}"/>
          </ac:spMkLst>
        </pc:spChg>
        <pc:spChg chg="del">
          <ac:chgData name="yao dane" userId="1abcb0ea971da4e8" providerId="LiveId" clId="{A8232667-2DF3-45AA-BECE-C75A44671E75}" dt="2022-05-12T06:23:56.124" v="318" actId="22"/>
          <ac:spMkLst>
            <pc:docMk/>
            <pc:sldMk cId="2746706083" sldId="288"/>
            <ac:spMk id="4" creationId="{E469A608-BFC4-773C-DE07-B45CD48C4B9E}"/>
          </ac:spMkLst>
        </pc:spChg>
        <pc:spChg chg="add del mod">
          <ac:chgData name="yao dane" userId="1abcb0ea971da4e8" providerId="LiveId" clId="{A8232667-2DF3-45AA-BECE-C75A44671E75}" dt="2022-05-12T06:28:46.117" v="336" actId="22"/>
          <ac:spMkLst>
            <pc:docMk/>
            <pc:sldMk cId="2746706083" sldId="288"/>
            <ac:spMk id="10" creationId="{C69FF72E-D5F1-B929-BBA3-C8BFE0045767}"/>
          </ac:spMkLst>
        </pc:spChg>
        <pc:spChg chg="add mod">
          <ac:chgData name="yao dane" userId="1abcb0ea971da4e8" providerId="LiveId" clId="{A8232667-2DF3-45AA-BECE-C75A44671E75}" dt="2022-05-12T06:32:24.811" v="351" actId="478"/>
          <ac:spMkLst>
            <pc:docMk/>
            <pc:sldMk cId="2746706083" sldId="288"/>
            <ac:spMk id="14" creationId="{117912A8-4A40-4D4D-0135-AE1D1A43856D}"/>
          </ac:spMkLst>
        </pc:spChg>
        <pc:spChg chg="add mod">
          <ac:chgData name="yao dane" userId="1abcb0ea971da4e8" providerId="LiveId" clId="{A8232667-2DF3-45AA-BECE-C75A44671E75}" dt="2022-05-12T06:32:26.116" v="352" actId="478"/>
          <ac:spMkLst>
            <pc:docMk/>
            <pc:sldMk cId="2746706083" sldId="288"/>
            <ac:spMk id="16" creationId="{CCBCC1C9-8197-6DB0-C9F9-3467979B1BFE}"/>
          </ac:spMkLst>
        </pc:spChg>
        <pc:picChg chg="add del mod ord">
          <ac:chgData name="yao dane" userId="1abcb0ea971da4e8" providerId="LiveId" clId="{A8232667-2DF3-45AA-BECE-C75A44671E75}" dt="2022-05-12T06:27:39.307" v="335" actId="478"/>
          <ac:picMkLst>
            <pc:docMk/>
            <pc:sldMk cId="2746706083" sldId="288"/>
            <ac:picMk id="6" creationId="{7C539394-480B-E823-46CC-41A3C9C40F89}"/>
          </ac:picMkLst>
        </pc:picChg>
        <pc:picChg chg="add del mod ord">
          <ac:chgData name="yao dane" userId="1abcb0ea971da4e8" providerId="LiveId" clId="{A8232667-2DF3-45AA-BECE-C75A44671E75}" dt="2022-05-12T06:32:24.811" v="351" actId="478"/>
          <ac:picMkLst>
            <pc:docMk/>
            <pc:sldMk cId="2746706083" sldId="288"/>
            <ac:picMk id="8" creationId="{3CC4D619-3667-F9D7-D414-3AD1916B35A9}"/>
          </ac:picMkLst>
        </pc:picChg>
        <pc:picChg chg="add del mod ord">
          <ac:chgData name="yao dane" userId="1abcb0ea971da4e8" providerId="LiveId" clId="{A8232667-2DF3-45AA-BECE-C75A44671E75}" dt="2022-05-12T06:32:26.116" v="352" actId="478"/>
          <ac:picMkLst>
            <pc:docMk/>
            <pc:sldMk cId="2746706083" sldId="288"/>
            <ac:picMk id="12" creationId="{8B1D8145-B1CB-E58B-7881-0CCA133046F9}"/>
          </ac:picMkLst>
        </pc:picChg>
      </pc:sldChg>
      <pc:sldChg chg="new del">
        <pc:chgData name="yao dane" userId="1abcb0ea971da4e8" providerId="LiveId" clId="{A8232667-2DF3-45AA-BECE-C75A44671E75}" dt="2022-05-12T06:34:08.877" v="359" actId="2696"/>
        <pc:sldMkLst>
          <pc:docMk/>
          <pc:sldMk cId="576968009" sldId="289"/>
        </pc:sldMkLst>
      </pc:sldChg>
      <pc:sldChg chg="addSp modSp new del mod">
        <pc:chgData name="yao dane" userId="1abcb0ea971da4e8" providerId="LiveId" clId="{A8232667-2DF3-45AA-BECE-C75A44671E75}" dt="2022-05-12T06:34:04.218" v="358" actId="2696"/>
        <pc:sldMkLst>
          <pc:docMk/>
          <pc:sldMk cId="770817212" sldId="290"/>
        </pc:sldMkLst>
        <pc:picChg chg="add mod">
          <ac:chgData name="yao dane" userId="1abcb0ea971da4e8" providerId="LiveId" clId="{A8232667-2DF3-45AA-BECE-C75A44671E75}" dt="2022-05-12T06:33:49.207" v="356" actId="1076"/>
          <ac:picMkLst>
            <pc:docMk/>
            <pc:sldMk cId="770817212" sldId="290"/>
            <ac:picMk id="3" creationId="{38F85769-89D3-1489-61E9-4E03DC07CCC4}"/>
          </ac:picMkLst>
        </pc:picChg>
      </pc:sldChg>
      <pc:sldChg chg="addSp modSp new del mod">
        <pc:chgData name="yao dane" userId="1abcb0ea971da4e8" providerId="LiveId" clId="{A8232667-2DF3-45AA-BECE-C75A44671E75}" dt="2022-05-12T06:31:37.633" v="350" actId="2696"/>
        <pc:sldMkLst>
          <pc:docMk/>
          <pc:sldMk cId="3603594033" sldId="290"/>
        </pc:sldMkLst>
        <pc:spChg chg="mod">
          <ac:chgData name="yao dane" userId="1abcb0ea971da4e8" providerId="LiveId" clId="{A8232667-2DF3-45AA-BECE-C75A44671E75}" dt="2022-05-12T06:31:21.356" v="347" actId="14100"/>
          <ac:spMkLst>
            <pc:docMk/>
            <pc:sldMk cId="3603594033" sldId="290"/>
            <ac:spMk id="2" creationId="{2092830F-7669-358A-9F6F-7682DA9E64EC}"/>
          </ac:spMkLst>
        </pc:spChg>
        <pc:picChg chg="add mod">
          <ac:chgData name="yao dane" userId="1abcb0ea971da4e8" providerId="LiveId" clId="{A8232667-2DF3-45AA-BECE-C75A44671E75}" dt="2022-05-12T06:31:29.703" v="349" actId="14100"/>
          <ac:picMkLst>
            <pc:docMk/>
            <pc:sldMk cId="3603594033" sldId="290"/>
            <ac:picMk id="5" creationId="{1A3F7771-D6D9-A382-8FBD-E9297DAC1CD5}"/>
          </ac:picMkLst>
        </pc:picChg>
      </pc:sldChg>
      <pc:sldChg chg="addSp modSp new del mod">
        <pc:chgData name="yao dane" userId="1abcb0ea971da4e8" providerId="LiveId" clId="{A8232667-2DF3-45AA-BECE-C75A44671E75}" dt="2022-05-12T06:45:12.387" v="396" actId="2696"/>
        <pc:sldMkLst>
          <pc:docMk/>
          <pc:sldMk cId="2785663810" sldId="291"/>
        </pc:sldMkLst>
        <pc:spChg chg="mod">
          <ac:chgData name="yao dane" userId="1abcb0ea971da4e8" providerId="LiveId" clId="{A8232667-2DF3-45AA-BECE-C75A44671E75}" dt="2022-05-12T06:36:18.566" v="372" actId="14100"/>
          <ac:spMkLst>
            <pc:docMk/>
            <pc:sldMk cId="2785663810" sldId="291"/>
            <ac:spMk id="2" creationId="{8A132AE9-1DCF-3D4F-508E-7ACE338C5FA8}"/>
          </ac:spMkLst>
        </pc:spChg>
        <pc:picChg chg="add mod">
          <ac:chgData name="yao dane" userId="1abcb0ea971da4e8" providerId="LiveId" clId="{A8232667-2DF3-45AA-BECE-C75A44671E75}" dt="2022-05-12T06:34:35.704" v="365" actId="14100"/>
          <ac:picMkLst>
            <pc:docMk/>
            <pc:sldMk cId="2785663810" sldId="291"/>
            <ac:picMk id="4" creationId="{260BD365-7ECE-2F63-2721-B675D6D432C0}"/>
          </ac:picMkLst>
        </pc:picChg>
      </pc:sldChg>
      <pc:sldChg chg="addSp delSp modSp new add del mod">
        <pc:chgData name="yao dane" userId="1abcb0ea971da4e8" providerId="LiveId" clId="{A8232667-2DF3-45AA-BECE-C75A44671E75}" dt="2022-05-15T18:14:08.252" v="519" actId="2696"/>
        <pc:sldMkLst>
          <pc:docMk/>
          <pc:sldMk cId="3277843396" sldId="292"/>
        </pc:sldMkLst>
        <pc:spChg chg="mod">
          <ac:chgData name="yao dane" userId="1abcb0ea971da4e8" providerId="LiveId" clId="{A8232667-2DF3-45AA-BECE-C75A44671E75}" dt="2022-05-12T06:39:23.475" v="380" actId="14100"/>
          <ac:spMkLst>
            <pc:docMk/>
            <pc:sldMk cId="3277843396" sldId="292"/>
            <ac:spMk id="2" creationId="{C532AE68-F183-D28F-232B-D61D1C611301}"/>
          </ac:spMkLst>
        </pc:spChg>
        <pc:spChg chg="del">
          <ac:chgData name="yao dane" userId="1abcb0ea971da4e8" providerId="LiveId" clId="{A8232667-2DF3-45AA-BECE-C75A44671E75}" dt="2022-05-12T06:38:46.259" v="374" actId="22"/>
          <ac:spMkLst>
            <pc:docMk/>
            <pc:sldMk cId="3277843396" sldId="292"/>
            <ac:spMk id="3" creationId="{C6B7E954-DF92-0EEB-CA23-CCC3676CC024}"/>
          </ac:spMkLst>
        </pc:spChg>
        <pc:spChg chg="del">
          <ac:chgData name="yao dane" userId="1abcb0ea971da4e8" providerId="LiveId" clId="{A8232667-2DF3-45AA-BECE-C75A44671E75}" dt="2022-05-12T06:40:19.550" v="381" actId="22"/>
          <ac:spMkLst>
            <pc:docMk/>
            <pc:sldMk cId="3277843396" sldId="292"/>
            <ac:spMk id="4" creationId="{28DB7712-8AE2-31F6-9746-EB6AE1471472}"/>
          </ac:spMkLst>
        </pc:spChg>
        <pc:picChg chg="add mod ord">
          <ac:chgData name="yao dane" userId="1abcb0ea971da4e8" providerId="LiveId" clId="{A8232667-2DF3-45AA-BECE-C75A44671E75}" dt="2022-05-12T07:11:48.459" v="476" actId="1076"/>
          <ac:picMkLst>
            <pc:docMk/>
            <pc:sldMk cId="3277843396" sldId="292"/>
            <ac:picMk id="6" creationId="{DF29F38C-7FE0-DD38-5264-DCD7554F3565}"/>
          </ac:picMkLst>
        </pc:picChg>
        <pc:picChg chg="add mod ord">
          <ac:chgData name="yao dane" userId="1abcb0ea971da4e8" providerId="LiveId" clId="{A8232667-2DF3-45AA-BECE-C75A44671E75}" dt="2022-05-12T06:40:30.830" v="383" actId="14100"/>
          <ac:picMkLst>
            <pc:docMk/>
            <pc:sldMk cId="3277843396" sldId="292"/>
            <ac:picMk id="8" creationId="{EC2F599B-EF15-9273-9C0A-B17363C003A9}"/>
          </ac:picMkLst>
        </pc:picChg>
      </pc:sldChg>
      <pc:sldChg chg="addSp delSp modSp new add del mod">
        <pc:chgData name="yao dane" userId="1abcb0ea971da4e8" providerId="LiveId" clId="{A8232667-2DF3-45AA-BECE-C75A44671E75}" dt="2022-05-15T18:14:08.252" v="519" actId="2696"/>
        <pc:sldMkLst>
          <pc:docMk/>
          <pc:sldMk cId="2249107767" sldId="293"/>
        </pc:sldMkLst>
        <pc:spChg chg="mod">
          <ac:chgData name="yao dane" userId="1abcb0ea971da4e8" providerId="LiveId" clId="{A8232667-2DF3-45AA-BECE-C75A44671E75}" dt="2022-05-12T06:44:33.229" v="395" actId="14100"/>
          <ac:spMkLst>
            <pc:docMk/>
            <pc:sldMk cId="2249107767" sldId="293"/>
            <ac:spMk id="2" creationId="{FE9FE4E4-E4EA-86D3-7991-C5C87ED4D834}"/>
          </ac:spMkLst>
        </pc:spChg>
        <pc:spChg chg="del">
          <ac:chgData name="yao dane" userId="1abcb0ea971da4e8" providerId="LiveId" clId="{A8232667-2DF3-45AA-BECE-C75A44671E75}" dt="2022-05-12T06:41:59.074" v="385" actId="22"/>
          <ac:spMkLst>
            <pc:docMk/>
            <pc:sldMk cId="2249107767" sldId="293"/>
            <ac:spMk id="3" creationId="{ED6C64AA-AE5D-5FEA-0062-62E3EEEB4A07}"/>
          </ac:spMkLst>
        </pc:spChg>
        <pc:spChg chg="del">
          <ac:chgData name="yao dane" userId="1abcb0ea971da4e8" providerId="LiveId" clId="{A8232667-2DF3-45AA-BECE-C75A44671E75}" dt="2022-05-12T06:43:36.874" v="389" actId="22"/>
          <ac:spMkLst>
            <pc:docMk/>
            <pc:sldMk cId="2249107767" sldId="293"/>
            <ac:spMk id="4" creationId="{7050B4F8-C591-D65C-4655-78F9D4734BB6}"/>
          </ac:spMkLst>
        </pc:spChg>
        <pc:picChg chg="add mod ord">
          <ac:chgData name="yao dane" userId="1abcb0ea971da4e8" providerId="LiveId" clId="{A8232667-2DF3-45AA-BECE-C75A44671E75}" dt="2022-05-12T06:42:06.965" v="388" actId="14100"/>
          <ac:picMkLst>
            <pc:docMk/>
            <pc:sldMk cId="2249107767" sldId="293"/>
            <ac:picMk id="6" creationId="{FA803EBB-E80E-D3D4-1CD9-369AE20F2CEB}"/>
          </ac:picMkLst>
        </pc:picChg>
        <pc:picChg chg="add mod ord">
          <ac:chgData name="yao dane" userId="1abcb0ea971da4e8" providerId="LiveId" clId="{A8232667-2DF3-45AA-BECE-C75A44671E75}" dt="2022-05-12T06:43:44.795" v="391" actId="14100"/>
          <ac:picMkLst>
            <pc:docMk/>
            <pc:sldMk cId="2249107767" sldId="293"/>
            <ac:picMk id="8" creationId="{7EE937A7-ADF3-A2CC-16CC-1C32A78588E5}"/>
          </ac:picMkLst>
        </pc:picChg>
      </pc:sldChg>
      <pc:sldChg chg="addSp delSp modSp new add del mod ord">
        <pc:chgData name="yao dane" userId="1abcb0ea971da4e8" providerId="LiveId" clId="{A8232667-2DF3-45AA-BECE-C75A44671E75}" dt="2022-05-15T18:16:24.839" v="542" actId="1076"/>
        <pc:sldMkLst>
          <pc:docMk/>
          <pc:sldMk cId="1801126476" sldId="294"/>
        </pc:sldMkLst>
        <pc:spChg chg="mod">
          <ac:chgData name="yao dane" userId="1abcb0ea971da4e8" providerId="LiveId" clId="{A8232667-2DF3-45AA-BECE-C75A44671E75}" dt="2022-05-15T18:16:16.098" v="540" actId="1076"/>
          <ac:spMkLst>
            <pc:docMk/>
            <pc:sldMk cId="1801126476" sldId="294"/>
            <ac:spMk id="2" creationId="{3A950E0A-1F12-D121-243F-0394D9152037}"/>
          </ac:spMkLst>
        </pc:spChg>
        <pc:spChg chg="del">
          <ac:chgData name="yao dane" userId="1abcb0ea971da4e8" providerId="LiveId" clId="{A8232667-2DF3-45AA-BECE-C75A44671E75}" dt="2022-05-12T06:47:01.985" v="404" actId="22"/>
          <ac:spMkLst>
            <pc:docMk/>
            <pc:sldMk cId="1801126476" sldId="294"/>
            <ac:spMk id="3" creationId="{E4B36A89-427F-3EB1-A93F-3846A349D4B9}"/>
          </ac:spMkLst>
        </pc:spChg>
        <pc:spChg chg="del">
          <ac:chgData name="yao dane" userId="1abcb0ea971da4e8" providerId="LiveId" clId="{A8232667-2DF3-45AA-BECE-C75A44671E75}" dt="2022-05-12T06:51:45.565" v="419" actId="22"/>
          <ac:spMkLst>
            <pc:docMk/>
            <pc:sldMk cId="1801126476" sldId="294"/>
            <ac:spMk id="4" creationId="{0D9A6E63-E01A-28FA-2B58-E63036F48229}"/>
          </ac:spMkLst>
        </pc:spChg>
        <pc:picChg chg="add mod ord">
          <ac:chgData name="yao dane" userId="1abcb0ea971da4e8" providerId="LiveId" clId="{A8232667-2DF3-45AA-BECE-C75A44671E75}" dt="2022-05-15T18:16:21.565" v="541" actId="1076"/>
          <ac:picMkLst>
            <pc:docMk/>
            <pc:sldMk cId="1801126476" sldId="294"/>
            <ac:picMk id="6" creationId="{ADBAD0A6-037A-1B13-C765-34A699C8656B}"/>
          </ac:picMkLst>
        </pc:picChg>
        <pc:picChg chg="add mod ord">
          <ac:chgData name="yao dane" userId="1abcb0ea971da4e8" providerId="LiveId" clId="{A8232667-2DF3-45AA-BECE-C75A44671E75}" dt="2022-05-15T18:16:24.839" v="542" actId="1076"/>
          <ac:picMkLst>
            <pc:docMk/>
            <pc:sldMk cId="1801126476" sldId="294"/>
            <ac:picMk id="8" creationId="{ABD71BA1-4F4A-3C68-963E-B7E09FDA3D40}"/>
          </ac:picMkLst>
        </pc:picChg>
      </pc:sldChg>
      <pc:sldChg chg="addSp modSp new del mod">
        <pc:chgData name="yao dane" userId="1abcb0ea971da4e8" providerId="LiveId" clId="{A8232667-2DF3-45AA-BECE-C75A44671E75}" dt="2022-05-12T07:03:58.773" v="462" actId="2696"/>
        <pc:sldMkLst>
          <pc:docMk/>
          <pc:sldMk cId="861657002" sldId="295"/>
        </pc:sldMkLst>
        <pc:spChg chg="mod">
          <ac:chgData name="yao dane" userId="1abcb0ea971da4e8" providerId="LiveId" clId="{A8232667-2DF3-45AA-BECE-C75A44671E75}" dt="2022-05-12T06:54:25.410" v="431" actId="1076"/>
          <ac:spMkLst>
            <pc:docMk/>
            <pc:sldMk cId="861657002" sldId="295"/>
            <ac:spMk id="2" creationId="{2DD2E316-1FAB-0E90-D9C0-7F5F8F426A92}"/>
          </ac:spMkLst>
        </pc:spChg>
        <pc:picChg chg="add mod">
          <ac:chgData name="yao dane" userId="1abcb0ea971da4e8" providerId="LiveId" clId="{A8232667-2DF3-45AA-BECE-C75A44671E75}" dt="2022-05-12T06:49:45.727" v="410" actId="1076"/>
          <ac:picMkLst>
            <pc:docMk/>
            <pc:sldMk cId="861657002" sldId="295"/>
            <ac:picMk id="4" creationId="{CE256239-0BFE-0E0A-C6AF-980B488C1DB7}"/>
          </ac:picMkLst>
        </pc:picChg>
      </pc:sldChg>
      <pc:sldChg chg="addSp delSp modSp new add del mod">
        <pc:chgData name="yao dane" userId="1abcb0ea971da4e8" providerId="LiveId" clId="{A8232667-2DF3-45AA-BECE-C75A44671E75}" dt="2022-05-15T18:19:32.374" v="558" actId="27636"/>
        <pc:sldMkLst>
          <pc:docMk/>
          <pc:sldMk cId="1728411840" sldId="296"/>
        </pc:sldMkLst>
        <pc:spChg chg="mod">
          <ac:chgData name="yao dane" userId="1abcb0ea971da4e8" providerId="LiveId" clId="{A8232667-2DF3-45AA-BECE-C75A44671E75}" dt="2022-05-15T18:18:35.206" v="551" actId="27636"/>
          <ac:spMkLst>
            <pc:docMk/>
            <pc:sldMk cId="1728411840" sldId="296"/>
            <ac:spMk id="2" creationId="{CC7F5BEC-715B-761E-D1C5-5BE3278E7426}"/>
          </ac:spMkLst>
        </pc:spChg>
        <pc:spChg chg="del">
          <ac:chgData name="yao dane" userId="1abcb0ea971da4e8" providerId="LiveId" clId="{A8232667-2DF3-45AA-BECE-C75A44671E75}" dt="2022-05-12T06:54:19.003" v="430" actId="22"/>
          <ac:spMkLst>
            <pc:docMk/>
            <pc:sldMk cId="1728411840" sldId="296"/>
            <ac:spMk id="3" creationId="{F0EEAD5C-36F2-230C-8741-12DF43F96B85}"/>
          </ac:spMkLst>
        </pc:spChg>
        <pc:spChg chg="add mod">
          <ac:chgData name="yao dane" userId="1abcb0ea971da4e8" providerId="LiveId" clId="{A8232667-2DF3-45AA-BECE-C75A44671E75}" dt="2022-05-15T18:19:32.374" v="558" actId="27636"/>
          <ac:spMkLst>
            <pc:docMk/>
            <pc:sldMk cId="1728411840" sldId="296"/>
            <ac:spMk id="4" creationId="{4417D3A3-1C22-5630-F69A-9ADB55678877}"/>
          </ac:spMkLst>
        </pc:spChg>
        <pc:picChg chg="add del mod ord">
          <ac:chgData name="yao dane" userId="1abcb0ea971da4e8" providerId="LiveId" clId="{A8232667-2DF3-45AA-BECE-C75A44671E75}" dt="2022-05-15T18:10:19.718" v="486" actId="21"/>
          <ac:picMkLst>
            <pc:docMk/>
            <pc:sldMk cId="1728411840" sldId="296"/>
            <ac:picMk id="5" creationId="{9F22F8D7-1552-D582-85C1-571B431AF247}"/>
          </ac:picMkLst>
        </pc:picChg>
        <pc:picChg chg="add del">
          <ac:chgData name="yao dane" userId="1abcb0ea971da4e8" providerId="LiveId" clId="{A8232667-2DF3-45AA-BECE-C75A44671E75}" dt="2022-05-12T06:56:01.475" v="444" actId="478"/>
          <ac:picMkLst>
            <pc:docMk/>
            <pc:sldMk cId="1728411840" sldId="296"/>
            <ac:picMk id="7" creationId="{569E7B0E-5416-8C44-000F-18E0BD8C969E}"/>
          </ac:picMkLst>
        </pc:picChg>
        <pc:picChg chg="add del mod">
          <ac:chgData name="yao dane" userId="1abcb0ea971da4e8" providerId="LiveId" clId="{A8232667-2DF3-45AA-BECE-C75A44671E75}" dt="2022-05-12T06:55:26.570" v="437" actId="21"/>
          <ac:picMkLst>
            <pc:docMk/>
            <pc:sldMk cId="1728411840" sldId="296"/>
            <ac:picMk id="9" creationId="{DB304F43-3003-9281-4B5B-623610C50157}"/>
          </ac:picMkLst>
        </pc:picChg>
        <pc:picChg chg="add del mod">
          <ac:chgData name="yao dane" userId="1abcb0ea971da4e8" providerId="LiveId" clId="{A8232667-2DF3-45AA-BECE-C75A44671E75}" dt="2022-05-12T06:55:38.881" v="440" actId="478"/>
          <ac:picMkLst>
            <pc:docMk/>
            <pc:sldMk cId="1728411840" sldId="296"/>
            <ac:picMk id="10" creationId="{50991F2F-D425-DEDA-DF83-283684B5BBD0}"/>
          </ac:picMkLst>
        </pc:picChg>
        <pc:picChg chg="add del mod">
          <ac:chgData name="yao dane" userId="1abcb0ea971da4e8" providerId="LiveId" clId="{A8232667-2DF3-45AA-BECE-C75A44671E75}" dt="2022-05-12T06:55:46.136" v="442" actId="478"/>
          <ac:picMkLst>
            <pc:docMk/>
            <pc:sldMk cId="1728411840" sldId="296"/>
            <ac:picMk id="11" creationId="{351DC040-3167-D9C7-A17E-963A666C602C}"/>
          </ac:picMkLst>
        </pc:picChg>
      </pc:sldChg>
      <pc:sldChg chg="addSp modSp new mod">
        <pc:chgData name="yao dane" userId="1abcb0ea971da4e8" providerId="LiveId" clId="{A8232667-2DF3-45AA-BECE-C75A44671E75}" dt="2022-05-12T07:02:22.814" v="461" actId="14100"/>
        <pc:sldMkLst>
          <pc:docMk/>
          <pc:sldMk cId="3876976648" sldId="297"/>
        </pc:sldMkLst>
        <pc:spChg chg="mod">
          <ac:chgData name="yao dane" userId="1abcb0ea971da4e8" providerId="LiveId" clId="{A8232667-2DF3-45AA-BECE-C75A44671E75}" dt="2022-05-12T07:02:22.814" v="461" actId="14100"/>
          <ac:spMkLst>
            <pc:docMk/>
            <pc:sldMk cId="3876976648" sldId="297"/>
            <ac:spMk id="2" creationId="{70B7D735-4A3D-F151-905A-D0AA6D4D9AD0}"/>
          </ac:spMkLst>
        </pc:spChg>
        <pc:picChg chg="add mod">
          <ac:chgData name="yao dane" userId="1abcb0ea971da4e8" providerId="LiveId" clId="{A8232667-2DF3-45AA-BECE-C75A44671E75}" dt="2022-05-12T07:01:40.052" v="452" actId="1076"/>
          <ac:picMkLst>
            <pc:docMk/>
            <pc:sldMk cId="3876976648" sldId="297"/>
            <ac:picMk id="4" creationId="{3F353FA3-C44C-1148-48AA-3E24F38AD257}"/>
          </ac:picMkLst>
        </pc:picChg>
      </pc:sldChg>
      <pc:sldChg chg="addSp delSp modSp new add del mod ord">
        <pc:chgData name="yao dane" userId="1abcb0ea971da4e8" providerId="LiveId" clId="{A8232667-2DF3-45AA-BECE-C75A44671E75}" dt="2022-05-15T18:15:01.994" v="537" actId="47"/>
        <pc:sldMkLst>
          <pc:docMk/>
          <pc:sldMk cId="362626132" sldId="298"/>
        </pc:sldMkLst>
        <pc:spChg chg="mod">
          <ac:chgData name="yao dane" userId="1abcb0ea971da4e8" providerId="LiveId" clId="{A8232667-2DF3-45AA-BECE-C75A44671E75}" dt="2022-05-15T18:14:46.625" v="531" actId="14100"/>
          <ac:spMkLst>
            <pc:docMk/>
            <pc:sldMk cId="362626132" sldId="298"/>
            <ac:spMk id="2" creationId="{C99A19EC-3AAE-6193-573E-BC4331552F00}"/>
          </ac:spMkLst>
        </pc:spChg>
        <pc:spChg chg="add del">
          <ac:chgData name="yao dane" userId="1abcb0ea971da4e8" providerId="LiveId" clId="{A8232667-2DF3-45AA-BECE-C75A44671E75}" dt="2022-05-15T18:09:59.072" v="484" actId="22"/>
          <ac:spMkLst>
            <pc:docMk/>
            <pc:sldMk cId="362626132" sldId="298"/>
            <ac:spMk id="4" creationId="{363ACFFE-B2B0-53C4-04C3-2C8F8BE5B71E}"/>
          </ac:spMkLst>
        </pc:spChg>
        <pc:picChg chg="add mod">
          <ac:chgData name="yao dane" userId="1abcb0ea971da4e8" providerId="LiveId" clId="{A8232667-2DF3-45AA-BECE-C75A44671E75}" dt="2022-05-15T18:14:49.336" v="535" actId="14100"/>
          <ac:picMkLst>
            <pc:docMk/>
            <pc:sldMk cId="362626132" sldId="298"/>
            <ac:picMk id="6" creationId="{FA191D1D-6A92-24E6-3054-28D38E839494}"/>
          </ac:picMkLst>
        </pc:picChg>
      </pc:sldChg>
      <pc:sldChg chg="new add del">
        <pc:chgData name="yao dane" userId="1abcb0ea971da4e8" providerId="LiveId" clId="{A8232667-2DF3-45AA-BECE-C75A44671E75}" dt="2022-05-15T18:20:37.499" v="560" actId="2696"/>
        <pc:sldMkLst>
          <pc:docMk/>
          <pc:sldMk cId="396534786" sldId="29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7B764E-47B7-4391-812D-D437C33CA44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9E820C2-8710-49BD-B059-0FDFD3EF2148}">
      <dgm:prSet/>
      <dgm:spPr/>
      <dgm:t>
        <a:bodyPr/>
        <a:lstStyle/>
        <a:p>
          <a:r>
            <a:rPr lang="en-US" b="0"/>
            <a:t>This program application is for a fintech startup serving as a crypto consulting and research firm.</a:t>
          </a:r>
          <a:endParaRPr lang="en-US"/>
        </a:p>
      </dgm:t>
    </dgm:pt>
    <dgm:pt modelId="{562C1CEB-505C-4EB4-A732-3EF1F1E23E61}" type="parTrans" cxnId="{569FE6C1-7863-4956-8895-07B6234C7ACF}">
      <dgm:prSet/>
      <dgm:spPr/>
      <dgm:t>
        <a:bodyPr/>
        <a:lstStyle/>
        <a:p>
          <a:endParaRPr lang="en-US"/>
        </a:p>
      </dgm:t>
    </dgm:pt>
    <dgm:pt modelId="{542D2F02-14A4-4E05-BE5E-D0186D3CED41}" type="sibTrans" cxnId="{569FE6C1-7863-4956-8895-07B6234C7ACF}">
      <dgm:prSet/>
      <dgm:spPr/>
      <dgm:t>
        <a:bodyPr/>
        <a:lstStyle/>
        <a:p>
          <a:endParaRPr lang="en-US"/>
        </a:p>
      </dgm:t>
    </dgm:pt>
    <dgm:pt modelId="{C25A10E9-C792-4CB9-9559-1A2B5E7EC59B}">
      <dgm:prSet/>
      <dgm:spPr/>
      <dgm:t>
        <a:bodyPr/>
        <a:lstStyle/>
        <a:p>
          <a:r>
            <a:rPr lang="en-US" b="0"/>
            <a:t>It is part of a larger program following the Fama-French Regression Analysis and before the user interface app to help clients make informed investment decisions. </a:t>
          </a:r>
          <a:endParaRPr lang="en-US"/>
        </a:p>
      </dgm:t>
    </dgm:pt>
    <dgm:pt modelId="{003D5D90-64EE-4F2A-9888-42A140EE4A24}" type="parTrans" cxnId="{4738380D-0975-427D-8E09-1B1E4E3CBE38}">
      <dgm:prSet/>
      <dgm:spPr/>
      <dgm:t>
        <a:bodyPr/>
        <a:lstStyle/>
        <a:p>
          <a:endParaRPr lang="en-US"/>
        </a:p>
      </dgm:t>
    </dgm:pt>
    <dgm:pt modelId="{07C26578-5FCB-42F8-9FE5-7BC85530DFB4}" type="sibTrans" cxnId="{4738380D-0975-427D-8E09-1B1E4E3CBE38}">
      <dgm:prSet/>
      <dgm:spPr/>
      <dgm:t>
        <a:bodyPr/>
        <a:lstStyle/>
        <a:p>
          <a:endParaRPr lang="en-US"/>
        </a:p>
      </dgm:t>
    </dgm:pt>
    <dgm:pt modelId="{4E0B2882-B840-4C24-A7C3-6DD855F66A75}" type="pres">
      <dgm:prSet presAssocID="{757B764E-47B7-4391-812D-D437C33CA44A}" presName="linear" presStyleCnt="0">
        <dgm:presLayoutVars>
          <dgm:animLvl val="lvl"/>
          <dgm:resizeHandles val="exact"/>
        </dgm:presLayoutVars>
      </dgm:prSet>
      <dgm:spPr/>
    </dgm:pt>
    <dgm:pt modelId="{E0FB69CE-D605-4BD7-9606-D9AE1F9AC143}" type="pres">
      <dgm:prSet presAssocID="{C9E820C2-8710-49BD-B059-0FDFD3EF2148}" presName="parentText" presStyleLbl="node1" presStyleIdx="0" presStyleCnt="2">
        <dgm:presLayoutVars>
          <dgm:chMax val="0"/>
          <dgm:bulletEnabled val="1"/>
        </dgm:presLayoutVars>
      </dgm:prSet>
      <dgm:spPr/>
    </dgm:pt>
    <dgm:pt modelId="{0B2E61E3-CF4A-4EED-8AE3-8E93862FB6CA}" type="pres">
      <dgm:prSet presAssocID="{542D2F02-14A4-4E05-BE5E-D0186D3CED41}" presName="spacer" presStyleCnt="0"/>
      <dgm:spPr/>
    </dgm:pt>
    <dgm:pt modelId="{9F2A1587-EAD3-4962-9E81-CA93283977F1}" type="pres">
      <dgm:prSet presAssocID="{C25A10E9-C792-4CB9-9559-1A2B5E7EC59B}" presName="parentText" presStyleLbl="node1" presStyleIdx="1" presStyleCnt="2">
        <dgm:presLayoutVars>
          <dgm:chMax val="0"/>
          <dgm:bulletEnabled val="1"/>
        </dgm:presLayoutVars>
      </dgm:prSet>
      <dgm:spPr/>
    </dgm:pt>
  </dgm:ptLst>
  <dgm:cxnLst>
    <dgm:cxn modelId="{4738380D-0975-427D-8E09-1B1E4E3CBE38}" srcId="{757B764E-47B7-4391-812D-D437C33CA44A}" destId="{C25A10E9-C792-4CB9-9559-1A2B5E7EC59B}" srcOrd="1" destOrd="0" parTransId="{003D5D90-64EE-4F2A-9888-42A140EE4A24}" sibTransId="{07C26578-5FCB-42F8-9FE5-7BC85530DFB4}"/>
    <dgm:cxn modelId="{0FA66D1F-C301-4EF5-A7C1-5BD2811BC147}" type="presOf" srcId="{C9E820C2-8710-49BD-B059-0FDFD3EF2148}" destId="{E0FB69CE-D605-4BD7-9606-D9AE1F9AC143}" srcOrd="0" destOrd="0" presId="urn:microsoft.com/office/officeart/2005/8/layout/vList2"/>
    <dgm:cxn modelId="{51C9067D-02F6-44DF-940A-8ACB51D6E2DB}" type="presOf" srcId="{757B764E-47B7-4391-812D-D437C33CA44A}" destId="{4E0B2882-B840-4C24-A7C3-6DD855F66A75}" srcOrd="0" destOrd="0" presId="urn:microsoft.com/office/officeart/2005/8/layout/vList2"/>
    <dgm:cxn modelId="{D65F14A9-00D6-4728-82F7-10B3AA198363}" type="presOf" srcId="{C25A10E9-C792-4CB9-9559-1A2B5E7EC59B}" destId="{9F2A1587-EAD3-4962-9E81-CA93283977F1}" srcOrd="0" destOrd="0" presId="urn:microsoft.com/office/officeart/2005/8/layout/vList2"/>
    <dgm:cxn modelId="{569FE6C1-7863-4956-8895-07B6234C7ACF}" srcId="{757B764E-47B7-4391-812D-D437C33CA44A}" destId="{C9E820C2-8710-49BD-B059-0FDFD3EF2148}" srcOrd="0" destOrd="0" parTransId="{562C1CEB-505C-4EB4-A732-3EF1F1E23E61}" sibTransId="{542D2F02-14A4-4E05-BE5E-D0186D3CED41}"/>
    <dgm:cxn modelId="{E620A70A-3267-493E-8CAA-9435D485E64C}" type="presParOf" srcId="{4E0B2882-B840-4C24-A7C3-6DD855F66A75}" destId="{E0FB69CE-D605-4BD7-9606-D9AE1F9AC143}" srcOrd="0" destOrd="0" presId="urn:microsoft.com/office/officeart/2005/8/layout/vList2"/>
    <dgm:cxn modelId="{DDC33BDE-D974-4368-A3F7-FDE19509BF60}" type="presParOf" srcId="{4E0B2882-B840-4C24-A7C3-6DD855F66A75}" destId="{0B2E61E3-CF4A-4EED-8AE3-8E93862FB6CA}" srcOrd="1" destOrd="0" presId="urn:microsoft.com/office/officeart/2005/8/layout/vList2"/>
    <dgm:cxn modelId="{95A5AE18-AF93-445F-9ABD-2A3DD43BF93A}" type="presParOf" srcId="{4E0B2882-B840-4C24-A7C3-6DD855F66A75}" destId="{9F2A1587-EAD3-4962-9E81-CA93283977F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34EB2-F190-4A09-A205-3FD67FCC881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E38AD7B-3518-4024-A701-62FD4021E4D0}">
      <dgm:prSet/>
      <dgm:spPr/>
      <dgm:t>
        <a:bodyPr/>
        <a:lstStyle/>
        <a:p>
          <a:r>
            <a:rPr lang="en-US" b="0"/>
            <a:t>It utilizes a Monte Carlo Simulation app projecting returns based on analysis of major equity and fixed income asset classes with and without cryptocurrency for comparison purposes, as a viable alternate class of investment.  </a:t>
          </a:r>
          <a:endParaRPr lang="en-US"/>
        </a:p>
      </dgm:t>
    </dgm:pt>
    <dgm:pt modelId="{A936231F-7B4E-4996-A0FD-34E1AC073B80}" type="parTrans" cxnId="{837ABEE6-9324-491D-AAD8-44A1B8C919AF}">
      <dgm:prSet/>
      <dgm:spPr/>
      <dgm:t>
        <a:bodyPr/>
        <a:lstStyle/>
        <a:p>
          <a:endParaRPr lang="en-US"/>
        </a:p>
      </dgm:t>
    </dgm:pt>
    <dgm:pt modelId="{3E944DFA-93FF-400E-BF50-8BE59BC6E47C}" type="sibTrans" cxnId="{837ABEE6-9324-491D-AAD8-44A1B8C919AF}">
      <dgm:prSet/>
      <dgm:spPr/>
      <dgm:t>
        <a:bodyPr/>
        <a:lstStyle/>
        <a:p>
          <a:endParaRPr lang="en-US"/>
        </a:p>
      </dgm:t>
    </dgm:pt>
    <dgm:pt modelId="{41A8C68F-78E5-4D3F-9727-C44ADCCA28CB}">
      <dgm:prSet/>
      <dgm:spPr/>
      <dgm:t>
        <a:bodyPr/>
        <a:lstStyle/>
        <a:p>
          <a:r>
            <a:rPr lang="en-US" b="0"/>
            <a:t>Traditionally the 3 major classes of equities(stocks), fixed income(bonds), and cash are used to comprise security portfolios. </a:t>
          </a:r>
          <a:endParaRPr lang="en-US"/>
        </a:p>
      </dgm:t>
    </dgm:pt>
    <dgm:pt modelId="{EC482106-E123-4FD4-B879-941E000E7D04}" type="parTrans" cxnId="{E7986ED7-9A79-412E-BA27-AA567B88A938}">
      <dgm:prSet/>
      <dgm:spPr/>
      <dgm:t>
        <a:bodyPr/>
        <a:lstStyle/>
        <a:p>
          <a:endParaRPr lang="en-US"/>
        </a:p>
      </dgm:t>
    </dgm:pt>
    <dgm:pt modelId="{B0DCE9EC-5FC9-463D-AD07-BD673D51C24F}" type="sibTrans" cxnId="{E7986ED7-9A79-412E-BA27-AA567B88A938}">
      <dgm:prSet/>
      <dgm:spPr/>
      <dgm:t>
        <a:bodyPr/>
        <a:lstStyle/>
        <a:p>
          <a:endParaRPr lang="en-US"/>
        </a:p>
      </dgm:t>
    </dgm:pt>
    <dgm:pt modelId="{C95AAC11-BD26-4484-A4CA-F4A10EE81DF2}" type="pres">
      <dgm:prSet presAssocID="{BC534EB2-F190-4A09-A205-3FD67FCC881E}" presName="linear" presStyleCnt="0">
        <dgm:presLayoutVars>
          <dgm:animLvl val="lvl"/>
          <dgm:resizeHandles val="exact"/>
        </dgm:presLayoutVars>
      </dgm:prSet>
      <dgm:spPr/>
    </dgm:pt>
    <dgm:pt modelId="{3734BEAC-16D3-4F73-8128-BD8901C37E58}" type="pres">
      <dgm:prSet presAssocID="{7E38AD7B-3518-4024-A701-62FD4021E4D0}" presName="parentText" presStyleLbl="node1" presStyleIdx="0" presStyleCnt="2">
        <dgm:presLayoutVars>
          <dgm:chMax val="0"/>
          <dgm:bulletEnabled val="1"/>
        </dgm:presLayoutVars>
      </dgm:prSet>
      <dgm:spPr/>
    </dgm:pt>
    <dgm:pt modelId="{792226C5-862C-4252-924D-05D0CCA620D7}" type="pres">
      <dgm:prSet presAssocID="{3E944DFA-93FF-400E-BF50-8BE59BC6E47C}" presName="spacer" presStyleCnt="0"/>
      <dgm:spPr/>
    </dgm:pt>
    <dgm:pt modelId="{A8B6004A-AE70-4742-B746-427B0B53F2D6}" type="pres">
      <dgm:prSet presAssocID="{41A8C68F-78E5-4D3F-9727-C44ADCCA28CB}" presName="parentText" presStyleLbl="node1" presStyleIdx="1" presStyleCnt="2">
        <dgm:presLayoutVars>
          <dgm:chMax val="0"/>
          <dgm:bulletEnabled val="1"/>
        </dgm:presLayoutVars>
      </dgm:prSet>
      <dgm:spPr/>
    </dgm:pt>
  </dgm:ptLst>
  <dgm:cxnLst>
    <dgm:cxn modelId="{F395C227-4464-4CE8-9D1A-112738604109}" type="presOf" srcId="{7E38AD7B-3518-4024-A701-62FD4021E4D0}" destId="{3734BEAC-16D3-4F73-8128-BD8901C37E58}" srcOrd="0" destOrd="0" presId="urn:microsoft.com/office/officeart/2005/8/layout/vList2"/>
    <dgm:cxn modelId="{EB5EDB60-1CF9-427E-AF26-17D91C781B69}" type="presOf" srcId="{41A8C68F-78E5-4D3F-9727-C44ADCCA28CB}" destId="{A8B6004A-AE70-4742-B746-427B0B53F2D6}" srcOrd="0" destOrd="0" presId="urn:microsoft.com/office/officeart/2005/8/layout/vList2"/>
    <dgm:cxn modelId="{ECBFC04F-D852-4663-9154-3CDF081862B1}" type="presOf" srcId="{BC534EB2-F190-4A09-A205-3FD67FCC881E}" destId="{C95AAC11-BD26-4484-A4CA-F4A10EE81DF2}" srcOrd="0" destOrd="0" presId="urn:microsoft.com/office/officeart/2005/8/layout/vList2"/>
    <dgm:cxn modelId="{E7986ED7-9A79-412E-BA27-AA567B88A938}" srcId="{BC534EB2-F190-4A09-A205-3FD67FCC881E}" destId="{41A8C68F-78E5-4D3F-9727-C44ADCCA28CB}" srcOrd="1" destOrd="0" parTransId="{EC482106-E123-4FD4-B879-941E000E7D04}" sibTransId="{B0DCE9EC-5FC9-463D-AD07-BD673D51C24F}"/>
    <dgm:cxn modelId="{837ABEE6-9324-491D-AAD8-44A1B8C919AF}" srcId="{BC534EB2-F190-4A09-A205-3FD67FCC881E}" destId="{7E38AD7B-3518-4024-A701-62FD4021E4D0}" srcOrd="0" destOrd="0" parTransId="{A936231F-7B4E-4996-A0FD-34E1AC073B80}" sibTransId="{3E944DFA-93FF-400E-BF50-8BE59BC6E47C}"/>
    <dgm:cxn modelId="{63558ABD-474C-4CC2-AA96-6A2AAEAB66AC}" type="presParOf" srcId="{C95AAC11-BD26-4484-A4CA-F4A10EE81DF2}" destId="{3734BEAC-16D3-4F73-8128-BD8901C37E58}" srcOrd="0" destOrd="0" presId="urn:microsoft.com/office/officeart/2005/8/layout/vList2"/>
    <dgm:cxn modelId="{7FAB9364-7526-4A46-B9D8-3976628F418B}" type="presParOf" srcId="{C95AAC11-BD26-4484-A4CA-F4A10EE81DF2}" destId="{792226C5-862C-4252-924D-05D0CCA620D7}" srcOrd="1" destOrd="0" presId="urn:microsoft.com/office/officeart/2005/8/layout/vList2"/>
    <dgm:cxn modelId="{1B554528-FD7D-412C-A599-F50D0DCFEA76}" type="presParOf" srcId="{C95AAC11-BD26-4484-A4CA-F4A10EE81DF2}" destId="{A8B6004A-AE70-4742-B746-427B0B53F2D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B69CE-D605-4BD7-9606-D9AE1F9AC143}">
      <dsp:nvSpPr>
        <dsp:cNvPr id="0" name=""/>
        <dsp:cNvSpPr/>
      </dsp:nvSpPr>
      <dsp:spPr>
        <a:xfrm>
          <a:off x="0" y="3640"/>
          <a:ext cx="6266011" cy="2405812"/>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a:t>This program application is for a fintech startup serving as a crypto consulting and research firm.</a:t>
          </a:r>
          <a:endParaRPr lang="en-US" sz="2800" kern="1200"/>
        </a:p>
      </dsp:txBody>
      <dsp:txXfrm>
        <a:off x="117442" y="121082"/>
        <a:ext cx="6031127" cy="2170928"/>
      </dsp:txXfrm>
    </dsp:sp>
    <dsp:sp modelId="{9F2A1587-EAD3-4962-9E81-CA93283977F1}">
      <dsp:nvSpPr>
        <dsp:cNvPr id="0" name=""/>
        <dsp:cNvSpPr/>
      </dsp:nvSpPr>
      <dsp:spPr>
        <a:xfrm>
          <a:off x="0" y="2490093"/>
          <a:ext cx="6266011" cy="2405812"/>
        </a:xfrm>
        <a:prstGeom prst="roundRect">
          <a:avLst/>
        </a:prstGeom>
        <a:gradFill rotWithShape="0">
          <a:gsLst>
            <a:gs pos="0">
              <a:schemeClr val="accent2">
                <a:hueOff val="-163190"/>
                <a:satOff val="-9432"/>
                <a:lumOff val="12941"/>
                <a:alphaOff val="0"/>
                <a:tint val="96000"/>
                <a:lumMod val="104000"/>
              </a:schemeClr>
            </a:gs>
            <a:gs pos="100000">
              <a:schemeClr val="accent2">
                <a:hueOff val="-163190"/>
                <a:satOff val="-9432"/>
                <a:lumOff val="12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a:t>It is part of a larger program following the Fama-French Regression Analysis and before the user interface app to help clients make informed investment decisions. </a:t>
          </a:r>
          <a:endParaRPr lang="en-US" sz="2800" kern="1200"/>
        </a:p>
      </dsp:txBody>
      <dsp:txXfrm>
        <a:off x="117442" y="2607535"/>
        <a:ext cx="6031127" cy="2170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4BEAC-16D3-4F73-8128-BD8901C37E58}">
      <dsp:nvSpPr>
        <dsp:cNvPr id="0" name=""/>
        <dsp:cNvSpPr/>
      </dsp:nvSpPr>
      <dsp:spPr>
        <a:xfrm>
          <a:off x="0" y="446625"/>
          <a:ext cx="10353675" cy="137475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t>It utilizes a Monte Carlo Simulation app projecting returns based on analysis of major equity and fixed income asset classes with and without cryptocurrency for comparison purposes, as a viable alternate class of investment.  </a:t>
          </a:r>
          <a:endParaRPr lang="en-US" sz="2500" kern="1200"/>
        </a:p>
      </dsp:txBody>
      <dsp:txXfrm>
        <a:off x="67110" y="513735"/>
        <a:ext cx="10219455" cy="1240530"/>
      </dsp:txXfrm>
    </dsp:sp>
    <dsp:sp modelId="{A8B6004A-AE70-4742-B746-427B0B53F2D6}">
      <dsp:nvSpPr>
        <dsp:cNvPr id="0" name=""/>
        <dsp:cNvSpPr/>
      </dsp:nvSpPr>
      <dsp:spPr>
        <a:xfrm>
          <a:off x="0" y="1893375"/>
          <a:ext cx="10353675" cy="1374750"/>
        </a:xfrm>
        <a:prstGeom prst="roundRect">
          <a:avLst/>
        </a:prstGeom>
        <a:gradFill rotWithShape="0">
          <a:gsLst>
            <a:gs pos="0">
              <a:schemeClr val="accent5">
                <a:hueOff val="-839865"/>
                <a:satOff val="45647"/>
                <a:lumOff val="-8432"/>
                <a:alphaOff val="0"/>
                <a:tint val="96000"/>
                <a:lumMod val="104000"/>
              </a:schemeClr>
            </a:gs>
            <a:gs pos="100000">
              <a:schemeClr val="accent5">
                <a:hueOff val="-839865"/>
                <a:satOff val="45647"/>
                <a:lumOff val="-843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a:t>Traditionally the 3 major classes of equities(stocks), fixed income(bonds), and cash are used to comprise security portfolios. </a:t>
          </a:r>
          <a:endParaRPr lang="en-US" sz="2500" kern="1200"/>
        </a:p>
      </dsp:txBody>
      <dsp:txXfrm>
        <a:off x="67110" y="1960485"/>
        <a:ext cx="10219455" cy="12405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599"/>
            <a:ext cx="4538124" cy="1960879"/>
          </a:xfrm>
        </p:spPr>
        <p:txBody>
          <a:bodyPr anchor="b">
            <a:normAutofit/>
          </a:bodyPr>
          <a:lstStyle/>
          <a:p>
            <a:r>
              <a:rPr lang="en-US" sz="4400" b="0" i="1" dirty="0">
                <a:solidFill>
                  <a:srgbClr val="D4D4D4"/>
                </a:solidFill>
                <a:effectLst/>
                <a:latin typeface="Consolas" panose="020B0609020204030204" pitchFamily="49" charset="0"/>
              </a:rPr>
              <a:t>'</a:t>
            </a:r>
            <a:r>
              <a:rPr lang="en-US" sz="4400" b="0" i="1" dirty="0" err="1">
                <a:solidFill>
                  <a:srgbClr val="D4D4D4"/>
                </a:solidFill>
                <a:effectLst/>
                <a:latin typeface="Consolas" panose="020B0609020204030204" pitchFamily="49" charset="0"/>
              </a:rPr>
              <a:t>CryVesto</a:t>
            </a:r>
            <a:r>
              <a:rPr lang="en-US" sz="4400" b="0" i="1" dirty="0">
                <a:solidFill>
                  <a:srgbClr val="D4D4D4"/>
                </a:solidFill>
                <a:effectLst/>
                <a:latin typeface="Consolas" panose="020B0609020204030204" pitchFamily="49" charset="0"/>
              </a:rPr>
              <a:t> for your Portfolio'</a:t>
            </a:r>
            <a:endParaRPr lang="en-US" sz="44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570480"/>
            <a:ext cx="4403596" cy="3220720"/>
          </a:xfrm>
        </p:spPr>
        <p:txBody>
          <a:bodyPr anchor="t">
            <a:normAutofit/>
          </a:bodyPr>
          <a:lstStyle/>
          <a:p>
            <a:pPr algn="ctr"/>
            <a:r>
              <a:rPr lang="en-US" sz="2800" b="0" i="1" dirty="0">
                <a:solidFill>
                  <a:srgbClr val="D4D4D4"/>
                </a:solidFill>
                <a:effectLst/>
                <a:latin typeface="Consolas" panose="020B0609020204030204" pitchFamily="49" charset="0"/>
              </a:rPr>
              <a:t>A FinTech project to analyze </a:t>
            </a:r>
            <a:r>
              <a:rPr lang="en-US" sz="2400" b="0" i="1" dirty="0">
                <a:solidFill>
                  <a:srgbClr val="D4D4D4"/>
                </a:solidFill>
                <a:effectLst/>
                <a:latin typeface="Consolas" panose="020B0609020204030204" pitchFamily="49" charset="0"/>
              </a:rPr>
              <a:t>Cryptocurrencies</a:t>
            </a:r>
            <a:r>
              <a:rPr lang="en-US" sz="2800" i="1" dirty="0">
                <a:solidFill>
                  <a:srgbClr val="D4D4D4"/>
                </a:solidFill>
                <a:effectLst/>
                <a:latin typeface="Consolas" panose="020B0609020204030204" pitchFamily="49" charset="0"/>
              </a:rPr>
              <a:t> with</a:t>
            </a:r>
            <a:r>
              <a:rPr lang="en-US" sz="2800" b="0" i="1" dirty="0">
                <a:solidFill>
                  <a:srgbClr val="D4D4D4"/>
                </a:solidFill>
                <a:effectLst/>
                <a:latin typeface="Consolas" panose="020B0609020204030204" pitchFamily="49" charset="0"/>
              </a:rPr>
              <a:t> portfolio assets using Monte Carlo Simulations</a:t>
            </a:r>
            <a:endParaRPr lang="en-US" sz="2800" dirty="0"/>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E4E4-E4EA-86D3-7991-C5C87ED4D834}"/>
              </a:ext>
            </a:extLst>
          </p:cNvPr>
          <p:cNvSpPr>
            <a:spLocks noGrp="1"/>
          </p:cNvSpPr>
          <p:nvPr>
            <p:ph type="title"/>
          </p:nvPr>
        </p:nvSpPr>
        <p:spPr>
          <a:xfrm>
            <a:off x="1757680" y="609600"/>
            <a:ext cx="8463280" cy="701040"/>
          </a:xfrm>
        </p:spPr>
        <p:txBody>
          <a:bodyPr>
            <a:normAutofit/>
          </a:bodyPr>
          <a:lstStyle/>
          <a:p>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4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sz="2400" dirty="0"/>
          </a:p>
        </p:txBody>
      </p:sp>
      <p:pic>
        <p:nvPicPr>
          <p:cNvPr id="6" name="Content Placeholder 5">
            <a:extLst>
              <a:ext uri="{FF2B5EF4-FFF2-40B4-BE49-F238E27FC236}">
                <a16:creationId xmlns:a16="http://schemas.microsoft.com/office/drawing/2014/main" id="{FA803EBB-E80E-D3D4-1CD9-369AE20F2CEB}"/>
              </a:ext>
            </a:extLst>
          </p:cNvPr>
          <p:cNvPicPr>
            <a:picLocks noGrp="1" noChangeAspect="1"/>
          </p:cNvPicPr>
          <p:nvPr>
            <p:ph sz="half" idx="1"/>
          </p:nvPr>
        </p:nvPicPr>
        <p:blipFill>
          <a:blip r:embed="rId2"/>
          <a:stretch>
            <a:fillRect/>
          </a:stretch>
        </p:blipFill>
        <p:spPr>
          <a:xfrm>
            <a:off x="142240" y="2229102"/>
            <a:ext cx="6049354" cy="3135378"/>
          </a:xfrm>
        </p:spPr>
      </p:pic>
      <p:pic>
        <p:nvPicPr>
          <p:cNvPr id="8" name="Content Placeholder 7">
            <a:extLst>
              <a:ext uri="{FF2B5EF4-FFF2-40B4-BE49-F238E27FC236}">
                <a16:creationId xmlns:a16="http://schemas.microsoft.com/office/drawing/2014/main" id="{7EE937A7-ADF3-A2CC-16CC-1C32A78588E5}"/>
              </a:ext>
            </a:extLst>
          </p:cNvPr>
          <p:cNvPicPr>
            <a:picLocks noGrp="1" noChangeAspect="1"/>
          </p:cNvPicPr>
          <p:nvPr>
            <p:ph sz="half" idx="2"/>
          </p:nvPr>
        </p:nvPicPr>
        <p:blipFill>
          <a:blip r:embed="rId3"/>
          <a:stretch>
            <a:fillRect/>
          </a:stretch>
        </p:blipFill>
        <p:spPr>
          <a:xfrm>
            <a:off x="6206692" y="2182413"/>
            <a:ext cx="5771947" cy="3135378"/>
          </a:xfrm>
        </p:spPr>
      </p:pic>
    </p:spTree>
    <p:extLst>
      <p:ext uri="{BB962C8B-B14F-4D97-AF65-F5344CB8AC3E}">
        <p14:creationId xmlns:p14="http://schemas.microsoft.com/office/powerpoint/2010/main" val="224910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0E0A-1F12-D121-243F-0394D9152037}"/>
              </a:ext>
            </a:extLst>
          </p:cNvPr>
          <p:cNvSpPr>
            <a:spLocks noGrp="1"/>
          </p:cNvSpPr>
          <p:nvPr>
            <p:ph type="title"/>
          </p:nvPr>
        </p:nvSpPr>
        <p:spPr>
          <a:xfrm>
            <a:off x="1635760" y="233680"/>
            <a:ext cx="8493760" cy="670560"/>
          </a:xfrm>
        </p:spPr>
        <p:txBody>
          <a:bodyPr>
            <a:normAutofit/>
          </a:bodyPr>
          <a:lstStyle/>
          <a:p>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4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sz="2400" dirty="0"/>
          </a:p>
        </p:txBody>
      </p:sp>
      <p:pic>
        <p:nvPicPr>
          <p:cNvPr id="6" name="Content Placeholder 5">
            <a:extLst>
              <a:ext uri="{FF2B5EF4-FFF2-40B4-BE49-F238E27FC236}">
                <a16:creationId xmlns:a16="http://schemas.microsoft.com/office/drawing/2014/main" id="{ADBAD0A6-037A-1B13-C765-34A699C8656B}"/>
              </a:ext>
            </a:extLst>
          </p:cNvPr>
          <p:cNvPicPr>
            <a:picLocks noGrp="1" noChangeAspect="1"/>
          </p:cNvPicPr>
          <p:nvPr>
            <p:ph sz="half" idx="1"/>
          </p:nvPr>
        </p:nvPicPr>
        <p:blipFill>
          <a:blip r:embed="rId2"/>
          <a:stretch>
            <a:fillRect/>
          </a:stretch>
        </p:blipFill>
        <p:spPr>
          <a:xfrm>
            <a:off x="122579" y="1168400"/>
            <a:ext cx="5882933" cy="3759200"/>
          </a:xfrm>
        </p:spPr>
      </p:pic>
      <p:pic>
        <p:nvPicPr>
          <p:cNvPr id="8" name="Content Placeholder 7">
            <a:extLst>
              <a:ext uri="{FF2B5EF4-FFF2-40B4-BE49-F238E27FC236}">
                <a16:creationId xmlns:a16="http://schemas.microsoft.com/office/drawing/2014/main" id="{ABD71BA1-4F4A-3C68-963E-B7E09FDA3D40}"/>
              </a:ext>
            </a:extLst>
          </p:cNvPr>
          <p:cNvPicPr>
            <a:picLocks noGrp="1" noChangeAspect="1"/>
          </p:cNvPicPr>
          <p:nvPr>
            <p:ph sz="half" idx="2"/>
          </p:nvPr>
        </p:nvPicPr>
        <p:blipFill>
          <a:blip r:embed="rId3"/>
          <a:stretch>
            <a:fillRect/>
          </a:stretch>
        </p:blipFill>
        <p:spPr>
          <a:xfrm>
            <a:off x="6096000" y="1168400"/>
            <a:ext cx="5973421" cy="3850640"/>
          </a:xfrm>
        </p:spPr>
      </p:pic>
    </p:spTree>
    <p:extLst>
      <p:ext uri="{BB962C8B-B14F-4D97-AF65-F5344CB8AC3E}">
        <p14:creationId xmlns:p14="http://schemas.microsoft.com/office/powerpoint/2010/main" val="180112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5BEC-715B-761E-D1C5-5BE3278E7426}"/>
              </a:ext>
            </a:extLst>
          </p:cNvPr>
          <p:cNvSpPr>
            <a:spLocks noGrp="1"/>
          </p:cNvSpPr>
          <p:nvPr>
            <p:ph type="title"/>
          </p:nvPr>
        </p:nvSpPr>
        <p:spPr>
          <a:xfrm>
            <a:off x="2865120" y="294640"/>
            <a:ext cx="6004560" cy="548640"/>
          </a:xfrm>
        </p:spPr>
        <p:txBody>
          <a:bodyPr>
            <a:normAutofit/>
          </a:bodyPr>
          <a:lstStyle/>
          <a:p>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4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sz="2400" dirty="0"/>
          </a:p>
        </p:txBody>
      </p:sp>
      <p:sp>
        <p:nvSpPr>
          <p:cNvPr id="4" name="Content Placeholder 3">
            <a:extLst>
              <a:ext uri="{FF2B5EF4-FFF2-40B4-BE49-F238E27FC236}">
                <a16:creationId xmlns:a16="http://schemas.microsoft.com/office/drawing/2014/main" id="{4417D3A3-1C22-5630-F69A-9ADB55678877}"/>
              </a:ext>
            </a:extLst>
          </p:cNvPr>
          <p:cNvSpPr>
            <a:spLocks noGrp="1"/>
          </p:cNvSpPr>
          <p:nvPr>
            <p:ph idx="1"/>
          </p:nvPr>
        </p:nvSpPr>
        <p:spPr>
          <a:xfrm>
            <a:off x="913794" y="955040"/>
            <a:ext cx="10597485" cy="5608320"/>
          </a:xfrm>
        </p:spPr>
        <p:txBody>
          <a:bodyPr>
            <a:normAutofit fontScale="77500" lnSpcReduction="20000"/>
          </a:bodyPr>
          <a:lstStyle/>
          <a:p>
            <a:pPr algn="l"/>
            <a:r>
              <a:rPr lang="en-US" b="1" i="0" dirty="0">
                <a:solidFill>
                  <a:srgbClr val="FFFFFF"/>
                </a:solidFill>
                <a:effectLst/>
                <a:latin typeface="-apple-system"/>
              </a:rPr>
              <a:t>Synopsis:</a:t>
            </a:r>
          </a:p>
          <a:p>
            <a:pPr algn="l"/>
            <a:r>
              <a:rPr lang="en-US" b="0" i="0" dirty="0">
                <a:solidFill>
                  <a:srgbClr val="FFFFFF"/>
                </a:solidFill>
                <a:effectLst/>
                <a:latin typeface="-apple-system"/>
              </a:rPr>
              <a:t>It is apparent that ARKK and BITO have separated from the other asset classes in performance of cumulative returns and show a measure of </a:t>
            </a:r>
            <a:r>
              <a:rPr lang="en-US" b="0" i="0" dirty="0" err="1">
                <a:solidFill>
                  <a:srgbClr val="FFFFFF"/>
                </a:solidFill>
                <a:effectLst/>
                <a:latin typeface="-apple-system"/>
              </a:rPr>
              <a:t>coorelation</a:t>
            </a:r>
            <a:r>
              <a:rPr lang="en-US" b="0" i="0" dirty="0">
                <a:solidFill>
                  <a:srgbClr val="FFFFFF"/>
                </a:solidFill>
                <a:effectLst/>
                <a:latin typeface="-apple-system"/>
              </a:rPr>
              <a:t> in this metric.</a:t>
            </a:r>
          </a:p>
          <a:p>
            <a:pPr algn="l"/>
            <a:r>
              <a:rPr lang="en-US" b="0" i="0" dirty="0">
                <a:solidFill>
                  <a:srgbClr val="FFFFFF"/>
                </a:solidFill>
                <a:effectLst/>
                <a:latin typeface="-apple-system"/>
              </a:rPr>
              <a:t>The metrics for std dev compared to SPX@ 0.0334; that ARKK@ 0.1804 and BITO@ 0.1386 have also separated themselves from the other asset classes as being the riskiest.</a:t>
            </a:r>
          </a:p>
          <a:p>
            <a:pPr algn="l"/>
            <a:r>
              <a:rPr lang="en-US" b="0" i="0" dirty="0">
                <a:solidFill>
                  <a:srgbClr val="FFFFFF"/>
                </a:solidFill>
                <a:effectLst/>
                <a:latin typeface="-apple-system"/>
              </a:rPr>
              <a:t>Observing the box plots it appears that ARKK ETF is the most volatile, while BITO a bitcoin proxy ETF is placed as the runner up are both heavily </a:t>
            </a:r>
            <a:r>
              <a:rPr lang="en-US" b="0" i="0" dirty="0" err="1">
                <a:solidFill>
                  <a:srgbClr val="FFFFFF"/>
                </a:solidFill>
                <a:effectLst/>
                <a:latin typeface="-apple-system"/>
              </a:rPr>
              <a:t>coorelated</a:t>
            </a:r>
            <a:r>
              <a:rPr lang="en-US" b="0" i="0" dirty="0">
                <a:solidFill>
                  <a:srgbClr val="FFFFFF"/>
                </a:solidFill>
                <a:effectLst/>
                <a:latin typeface="-apple-system"/>
              </a:rPr>
              <a:t> away from the other asset classes with much longer boxes. BITO's slightly tighter box size indicates that the underlying cryptocurrency bitcoin is not any riskier than Aggressive Growth Tech stocks proxy ARKK.</a:t>
            </a:r>
          </a:p>
          <a:p>
            <a:pPr algn="l"/>
            <a:r>
              <a:rPr lang="en-US" b="0" i="0" dirty="0">
                <a:solidFill>
                  <a:srgbClr val="FFFFFF"/>
                </a:solidFill>
                <a:effectLst/>
                <a:latin typeface="-apple-system"/>
              </a:rPr>
              <a:t>The </a:t>
            </a:r>
            <a:r>
              <a:rPr lang="en-US" b="0" i="0" dirty="0" err="1">
                <a:solidFill>
                  <a:srgbClr val="FFFFFF"/>
                </a:solidFill>
                <a:effectLst/>
                <a:latin typeface="-apple-system"/>
              </a:rPr>
              <a:t>MCSimulator</a:t>
            </a:r>
            <a:r>
              <a:rPr lang="en-US" b="0" i="0" dirty="0">
                <a:solidFill>
                  <a:srgbClr val="FFFFFF"/>
                </a:solidFill>
                <a:effectLst/>
                <a:latin typeface="-apple-system"/>
              </a:rPr>
              <a:t> histograms shows that the index ETFs showed </a:t>
            </a:r>
            <a:r>
              <a:rPr lang="en-US" b="0" i="0" dirty="0" err="1">
                <a:solidFill>
                  <a:srgbClr val="FFFFFF"/>
                </a:solidFill>
                <a:effectLst/>
                <a:latin typeface="-apple-system"/>
              </a:rPr>
              <a:t>assymetry</a:t>
            </a:r>
            <a:r>
              <a:rPr lang="en-US" b="0" i="0" dirty="0">
                <a:solidFill>
                  <a:srgbClr val="FFFFFF"/>
                </a:solidFill>
                <a:effectLst/>
                <a:latin typeface="-apple-system"/>
              </a:rPr>
              <a:t> or near the bell curve, while BITO and ARKK showed </a:t>
            </a:r>
            <a:r>
              <a:rPr lang="en-US" b="0" i="0" dirty="0" err="1">
                <a:solidFill>
                  <a:srgbClr val="FFFFFF"/>
                </a:solidFill>
                <a:effectLst/>
                <a:latin typeface="-apple-system"/>
              </a:rPr>
              <a:t>assymetry</a:t>
            </a:r>
            <a:r>
              <a:rPr lang="en-US" b="0" i="0" dirty="0">
                <a:solidFill>
                  <a:srgbClr val="FFFFFF"/>
                </a:solidFill>
                <a:effectLst/>
                <a:latin typeface="-apple-system"/>
              </a:rPr>
              <a:t> with skewed long positive tails. This increasingly confirms </a:t>
            </a:r>
            <a:r>
              <a:rPr lang="en-US" b="0" i="0" dirty="0" err="1">
                <a:solidFill>
                  <a:srgbClr val="FFFFFF"/>
                </a:solidFill>
                <a:effectLst/>
                <a:latin typeface="-apple-system"/>
              </a:rPr>
              <a:t>coorelation</a:t>
            </a:r>
            <a:r>
              <a:rPr lang="en-US" b="0" i="0" dirty="0">
                <a:solidFill>
                  <a:srgbClr val="FFFFFF"/>
                </a:solidFill>
                <a:effectLst/>
                <a:latin typeface="-apple-system"/>
              </a:rPr>
              <a:t> between BITO and ARKK with their skewed long positive tails with the mean centered to left means that there are few large gains and frequent smaller losses.</a:t>
            </a:r>
          </a:p>
          <a:p>
            <a:pPr algn="l"/>
            <a:r>
              <a:rPr lang="en-US" b="0" i="0" dirty="0">
                <a:solidFill>
                  <a:srgbClr val="FFFFFF"/>
                </a:solidFill>
                <a:effectLst/>
                <a:latin typeface="-apple-system"/>
              </a:rPr>
              <a:t>Observing the </a:t>
            </a:r>
            <a:r>
              <a:rPr lang="en-US" b="0" i="0" dirty="0" err="1">
                <a:solidFill>
                  <a:srgbClr val="FFFFFF"/>
                </a:solidFill>
                <a:effectLst/>
                <a:latin typeface="-apple-system"/>
              </a:rPr>
              <a:t>MCforcasting</a:t>
            </a:r>
            <a:r>
              <a:rPr lang="en-US" b="0" i="0" dirty="0">
                <a:solidFill>
                  <a:srgbClr val="FFFFFF"/>
                </a:solidFill>
                <a:effectLst/>
                <a:latin typeface="-apple-system"/>
              </a:rPr>
              <a:t> confirms this as the SPY and QQQ weight balance portfolio posted 10000 investment returns from 8347-13772 and 7858-14676 respectively for the major broad indexes. While heavy weighted ARKK and BITO ETFs showed 10000 investment returns ranging from 2881-12128 and 1774-14212 respectively.</a:t>
            </a:r>
          </a:p>
          <a:p>
            <a:pPr algn="l"/>
            <a:r>
              <a:rPr lang="en-US" b="0" i="0" dirty="0">
                <a:solidFill>
                  <a:srgbClr val="FFFFFF"/>
                </a:solidFill>
                <a:effectLst/>
                <a:latin typeface="-apple-system"/>
              </a:rPr>
              <a:t>It is increasingly evident from the metrics that BITO has aligned itself with metrics of aggressive growth asset class equities and has displayed similar investment returns when </a:t>
            </a:r>
            <a:r>
              <a:rPr lang="en-US" b="0" i="0" dirty="0" err="1">
                <a:solidFill>
                  <a:srgbClr val="FFFFFF"/>
                </a:solidFill>
                <a:effectLst/>
                <a:latin typeface="-apple-system"/>
              </a:rPr>
              <a:t>forcasting</a:t>
            </a:r>
            <a:r>
              <a:rPr lang="en-US" b="0" i="0" dirty="0">
                <a:solidFill>
                  <a:srgbClr val="FFFFFF"/>
                </a:solidFill>
                <a:effectLst/>
                <a:latin typeface="-apple-system"/>
              </a:rPr>
              <a:t> on a 10000 investment.</a:t>
            </a:r>
          </a:p>
        </p:txBody>
      </p:sp>
    </p:spTree>
    <p:extLst>
      <p:ext uri="{BB962C8B-B14F-4D97-AF65-F5344CB8AC3E}">
        <p14:creationId xmlns:p14="http://schemas.microsoft.com/office/powerpoint/2010/main" val="172841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DD28-3620-8918-885C-E9D17AE2D2D3}"/>
              </a:ext>
            </a:extLst>
          </p:cNvPr>
          <p:cNvSpPr>
            <a:spLocks noGrp="1"/>
          </p:cNvSpPr>
          <p:nvPr>
            <p:ph type="title"/>
          </p:nvPr>
        </p:nvSpPr>
        <p:spPr>
          <a:xfrm>
            <a:off x="633743" y="609599"/>
            <a:ext cx="3413156" cy="5273675"/>
          </a:xfrm>
        </p:spPr>
        <p:txBody>
          <a:bodyPr>
            <a:normAutofit/>
          </a:bodyPr>
          <a:lstStyle/>
          <a:p>
            <a:r>
              <a:rPr lang="en-US" b="0" i="1">
                <a:effectLst/>
                <a:latin typeface="Consolas" panose="020B0609020204030204" pitchFamily="49" charset="0"/>
              </a:rPr>
              <a:t>'</a:t>
            </a:r>
            <a:r>
              <a:rPr lang="en-US" b="0" i="1" err="1">
                <a:effectLst/>
                <a:latin typeface="Consolas" panose="020B0609020204030204" pitchFamily="49" charset="0"/>
              </a:rPr>
              <a:t>CryVesto</a:t>
            </a:r>
            <a:r>
              <a:rPr lang="en-US" b="0" i="1">
                <a:effectLst/>
                <a:latin typeface="Consolas" panose="020B0609020204030204" pitchFamily="49" charset="0"/>
              </a:rPr>
              <a:t> for your Portfolio'</a:t>
            </a:r>
            <a:endParaRPr lang="en-US"/>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CF320DEC-3414-B49F-1753-ACA61162F187}"/>
              </a:ext>
            </a:extLst>
          </p:cNvPr>
          <p:cNvGraphicFramePr>
            <a:graphicFrameLocks noGrp="1"/>
          </p:cNvGraphicFramePr>
          <p:nvPr>
            <p:ph idx="1"/>
            <p:extLst>
              <p:ext uri="{D42A27DB-BD31-4B8C-83A1-F6EECF244321}">
                <p14:modId xmlns:p14="http://schemas.microsoft.com/office/powerpoint/2010/main" val="53389439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265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0790-4E7C-E99E-378E-0073195EE8A4}"/>
              </a:ext>
            </a:extLst>
          </p:cNvPr>
          <p:cNvSpPr>
            <a:spLocks noGrp="1"/>
          </p:cNvSpPr>
          <p:nvPr>
            <p:ph type="title"/>
          </p:nvPr>
        </p:nvSpPr>
        <p:spPr>
          <a:xfrm>
            <a:off x="913795" y="609600"/>
            <a:ext cx="10353762" cy="1257300"/>
          </a:xfrm>
        </p:spPr>
        <p:txBody>
          <a:bodyPr>
            <a:normAutofit/>
          </a:bodyPr>
          <a:lstStyle/>
          <a:p>
            <a:r>
              <a:rPr lang="en-US" b="0" i="1">
                <a:effectLst/>
                <a:latin typeface="Consolas" panose="020B0609020204030204" pitchFamily="49" charset="0"/>
              </a:rPr>
              <a:t>'CryVesto for your Portfolio'</a:t>
            </a:r>
            <a:endParaRPr lang="en-US" dirty="0"/>
          </a:p>
        </p:txBody>
      </p:sp>
      <p:graphicFrame>
        <p:nvGraphicFramePr>
          <p:cNvPr id="24" name="Content Placeholder 2">
            <a:extLst>
              <a:ext uri="{FF2B5EF4-FFF2-40B4-BE49-F238E27FC236}">
                <a16:creationId xmlns:a16="http://schemas.microsoft.com/office/drawing/2014/main" id="{66981D3F-2E56-2C88-86B7-F54BCDECE9FD}"/>
              </a:ext>
            </a:extLst>
          </p:cNvPr>
          <p:cNvGraphicFramePr>
            <a:graphicFrameLocks noGrp="1"/>
          </p:cNvGraphicFramePr>
          <p:nvPr>
            <p:ph idx="1"/>
            <p:extLst>
              <p:ext uri="{D42A27DB-BD31-4B8C-83A1-F6EECF244321}">
                <p14:modId xmlns:p14="http://schemas.microsoft.com/office/powerpoint/2010/main" val="163726803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884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FED9-624D-1606-690F-01846BA66EF2}"/>
              </a:ext>
            </a:extLst>
          </p:cNvPr>
          <p:cNvSpPr>
            <a:spLocks noGrp="1"/>
          </p:cNvSpPr>
          <p:nvPr>
            <p:ph type="title"/>
          </p:nvPr>
        </p:nvSpPr>
        <p:spPr>
          <a:xfrm>
            <a:off x="162560" y="609600"/>
            <a:ext cx="4458125" cy="792480"/>
          </a:xfrm>
        </p:spPr>
        <p:txBody>
          <a:bodyPr>
            <a:normAutofit fontScale="90000"/>
          </a:bodyPr>
          <a:lstStyle/>
          <a:p>
            <a:r>
              <a:rPr lang="en-US" sz="2800" b="0" i="1" dirty="0">
                <a:solidFill>
                  <a:srgbClr val="D4D4D4"/>
                </a:solidFill>
                <a:effectLst/>
                <a:latin typeface="Consolas" panose="020B0609020204030204" pitchFamily="49" charset="0"/>
              </a:rPr>
              <a:t>'</a:t>
            </a:r>
            <a:r>
              <a:rPr lang="en-US" sz="2800" b="0" i="1" dirty="0" err="1">
                <a:solidFill>
                  <a:srgbClr val="D4D4D4"/>
                </a:solidFill>
                <a:effectLst/>
                <a:latin typeface="Consolas" panose="020B0609020204030204" pitchFamily="49" charset="0"/>
              </a:rPr>
              <a:t>CryVesto</a:t>
            </a:r>
            <a:r>
              <a:rPr lang="en-US" sz="2800" b="0" i="1" dirty="0">
                <a:solidFill>
                  <a:srgbClr val="D4D4D4"/>
                </a:solidFill>
                <a:effectLst/>
                <a:latin typeface="Consolas" panose="020B0609020204030204" pitchFamily="49" charset="0"/>
              </a:rPr>
              <a:t> for your Portfolio'</a:t>
            </a:r>
            <a:endParaRPr lang="en-US" dirty="0"/>
          </a:p>
        </p:txBody>
      </p:sp>
      <p:sp>
        <p:nvSpPr>
          <p:cNvPr id="4" name="Text Placeholder 3">
            <a:extLst>
              <a:ext uri="{FF2B5EF4-FFF2-40B4-BE49-F238E27FC236}">
                <a16:creationId xmlns:a16="http://schemas.microsoft.com/office/drawing/2014/main" id="{D3E85F48-AC73-FB23-C4ED-586028F127D1}"/>
              </a:ext>
            </a:extLst>
          </p:cNvPr>
          <p:cNvSpPr>
            <a:spLocks noGrp="1"/>
          </p:cNvSpPr>
          <p:nvPr>
            <p:ph type="body" sz="half" idx="2"/>
          </p:nvPr>
        </p:nvSpPr>
        <p:spPr>
          <a:xfrm>
            <a:off x="264161" y="1503680"/>
            <a:ext cx="4356524" cy="4744720"/>
          </a:xfrm>
        </p:spPr>
        <p:txBody>
          <a:bodyPr>
            <a:normAutofit/>
          </a:bodyPr>
          <a:lstStyle/>
          <a:p>
            <a:r>
              <a:rPr lang="en-US" sz="1800" b="0">
                <a:effectLst/>
                <a:latin typeface="Consolas" panose="020B0609020204030204" pitchFamily="49" charset="0"/>
              </a:rPr>
              <a:t>The major equities markets are the S&amp;P 500, NASADQ 100, Russell 2000, and S&amp;P 500 Value indices represented by the following ETFs: SPY, QQQ, VTWO, RPV respectively. The traditional asset of fixed income is represented by the Total Bond Market ETF(BND). Special consideration is given to ARK Innovation ETF (ARKK) as a popular aggressive growth ETF composed mostly of high-risk start-ups with innovative technology</a:t>
            </a:r>
            <a:r>
              <a:rPr lang="en-US" sz="1600" b="0">
                <a:effectLst/>
                <a:latin typeface="Consolas" panose="020B0609020204030204" pitchFamily="49" charset="0"/>
              </a:rPr>
              <a:t>.</a:t>
            </a:r>
          </a:p>
          <a:p>
            <a:endParaRPr lang="en-US" dirty="0"/>
          </a:p>
        </p:txBody>
      </p:sp>
      <p:pic>
        <p:nvPicPr>
          <p:cNvPr id="34" name="Content Placeholder 33">
            <a:extLst>
              <a:ext uri="{FF2B5EF4-FFF2-40B4-BE49-F238E27FC236}">
                <a16:creationId xmlns:a16="http://schemas.microsoft.com/office/drawing/2014/main" id="{42BEE7FC-AB33-9B48-0FC5-BBC416659EC1}"/>
              </a:ext>
            </a:extLst>
          </p:cNvPr>
          <p:cNvPicPr>
            <a:picLocks noGrp="1" noChangeAspect="1"/>
          </p:cNvPicPr>
          <p:nvPr>
            <p:ph idx="1"/>
          </p:nvPr>
        </p:nvPicPr>
        <p:blipFill>
          <a:blip r:embed="rId2"/>
          <a:stretch>
            <a:fillRect/>
          </a:stretch>
        </p:blipFill>
        <p:spPr>
          <a:xfrm>
            <a:off x="4521199" y="711200"/>
            <a:ext cx="7452043" cy="5045816"/>
          </a:xfrm>
        </p:spPr>
      </p:pic>
    </p:spTree>
    <p:extLst>
      <p:ext uri="{BB962C8B-B14F-4D97-AF65-F5344CB8AC3E}">
        <p14:creationId xmlns:p14="http://schemas.microsoft.com/office/powerpoint/2010/main" val="122984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13C6-31FC-9209-7F59-EB89327FBBD1}"/>
              </a:ext>
            </a:extLst>
          </p:cNvPr>
          <p:cNvSpPr>
            <a:spLocks noGrp="1"/>
          </p:cNvSpPr>
          <p:nvPr>
            <p:ph type="title"/>
          </p:nvPr>
        </p:nvSpPr>
        <p:spPr>
          <a:xfrm>
            <a:off x="2021840" y="91441"/>
            <a:ext cx="7680960" cy="467359"/>
          </a:xfrm>
        </p:spPr>
        <p:txBody>
          <a:bodyPr>
            <a:normAutofit fontScale="90000"/>
          </a:bodyPr>
          <a:lstStyle/>
          <a:p>
            <a:r>
              <a:rPr kumimoji="0" lang="en-US" sz="28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8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8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dirty="0"/>
          </a:p>
        </p:txBody>
      </p:sp>
      <p:pic>
        <p:nvPicPr>
          <p:cNvPr id="10" name="Picture 9">
            <a:extLst>
              <a:ext uri="{FF2B5EF4-FFF2-40B4-BE49-F238E27FC236}">
                <a16:creationId xmlns:a16="http://schemas.microsoft.com/office/drawing/2014/main" id="{CBD6F126-3EDB-4AA7-E945-0AC96A1ABD5A}"/>
              </a:ext>
            </a:extLst>
          </p:cNvPr>
          <p:cNvPicPr>
            <a:picLocks noChangeAspect="1"/>
          </p:cNvPicPr>
          <p:nvPr/>
        </p:nvPicPr>
        <p:blipFill>
          <a:blip r:embed="rId2"/>
          <a:stretch>
            <a:fillRect/>
          </a:stretch>
        </p:blipFill>
        <p:spPr>
          <a:xfrm>
            <a:off x="603383" y="853440"/>
            <a:ext cx="10989178" cy="5685521"/>
          </a:xfrm>
          <a:prstGeom prst="rect">
            <a:avLst/>
          </a:prstGeom>
        </p:spPr>
      </p:pic>
    </p:spTree>
    <p:extLst>
      <p:ext uri="{BB962C8B-B14F-4D97-AF65-F5344CB8AC3E}">
        <p14:creationId xmlns:p14="http://schemas.microsoft.com/office/powerpoint/2010/main" val="65488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D735-4A3D-F151-905A-D0AA6D4D9AD0}"/>
              </a:ext>
            </a:extLst>
          </p:cNvPr>
          <p:cNvSpPr>
            <a:spLocks noGrp="1"/>
          </p:cNvSpPr>
          <p:nvPr>
            <p:ph type="title"/>
          </p:nvPr>
        </p:nvSpPr>
        <p:spPr>
          <a:xfrm>
            <a:off x="2164080" y="609600"/>
            <a:ext cx="7508240" cy="619760"/>
          </a:xfrm>
        </p:spPr>
        <p:txBody>
          <a:bodyPr>
            <a:normAutofit/>
          </a:bodyPr>
          <a:lstStyle/>
          <a:p>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4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sz="2400" dirty="0"/>
          </a:p>
        </p:txBody>
      </p:sp>
      <p:pic>
        <p:nvPicPr>
          <p:cNvPr id="4" name="Picture 3">
            <a:extLst>
              <a:ext uri="{FF2B5EF4-FFF2-40B4-BE49-F238E27FC236}">
                <a16:creationId xmlns:a16="http://schemas.microsoft.com/office/drawing/2014/main" id="{3F353FA3-C44C-1148-48AA-3E24F38AD257}"/>
              </a:ext>
            </a:extLst>
          </p:cNvPr>
          <p:cNvPicPr>
            <a:picLocks noChangeAspect="1"/>
          </p:cNvPicPr>
          <p:nvPr/>
        </p:nvPicPr>
        <p:blipFill>
          <a:blip r:embed="rId2"/>
          <a:stretch>
            <a:fillRect/>
          </a:stretch>
        </p:blipFill>
        <p:spPr>
          <a:xfrm>
            <a:off x="222457" y="2213674"/>
            <a:ext cx="11736438" cy="3629532"/>
          </a:xfrm>
          <a:prstGeom prst="rect">
            <a:avLst/>
          </a:prstGeom>
        </p:spPr>
      </p:pic>
    </p:spTree>
    <p:extLst>
      <p:ext uri="{BB962C8B-B14F-4D97-AF65-F5344CB8AC3E}">
        <p14:creationId xmlns:p14="http://schemas.microsoft.com/office/powerpoint/2010/main" val="387697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4D2E-BFEE-FFCB-F544-AA2A4C7B70D3}"/>
              </a:ext>
            </a:extLst>
          </p:cNvPr>
          <p:cNvSpPr>
            <a:spLocks noGrp="1"/>
          </p:cNvSpPr>
          <p:nvPr>
            <p:ph type="title"/>
          </p:nvPr>
        </p:nvSpPr>
        <p:spPr>
          <a:xfrm>
            <a:off x="1422055" y="355600"/>
            <a:ext cx="9764221" cy="661261"/>
          </a:xfrm>
        </p:spPr>
        <p:txBody>
          <a:bodyPr>
            <a:normAutofit/>
          </a:bodyPr>
          <a:lstStyle/>
          <a:p>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4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sz="2400" dirty="0"/>
          </a:p>
        </p:txBody>
      </p:sp>
      <p:pic>
        <p:nvPicPr>
          <p:cNvPr id="6" name="Content Placeholder 5">
            <a:extLst>
              <a:ext uri="{FF2B5EF4-FFF2-40B4-BE49-F238E27FC236}">
                <a16:creationId xmlns:a16="http://schemas.microsoft.com/office/drawing/2014/main" id="{04254056-D0B3-19D5-04F7-62F17E7E86FC}"/>
              </a:ext>
            </a:extLst>
          </p:cNvPr>
          <p:cNvPicPr>
            <a:picLocks noGrp="1" noChangeAspect="1"/>
          </p:cNvPicPr>
          <p:nvPr>
            <p:ph sz="half" idx="1"/>
          </p:nvPr>
        </p:nvPicPr>
        <p:blipFill>
          <a:blip r:embed="rId2"/>
          <a:stretch>
            <a:fillRect/>
          </a:stretch>
        </p:blipFill>
        <p:spPr>
          <a:xfrm>
            <a:off x="287230" y="1910080"/>
            <a:ext cx="5738424" cy="3428323"/>
          </a:xfrm>
        </p:spPr>
      </p:pic>
      <p:pic>
        <p:nvPicPr>
          <p:cNvPr id="8" name="Content Placeholder 7">
            <a:extLst>
              <a:ext uri="{FF2B5EF4-FFF2-40B4-BE49-F238E27FC236}">
                <a16:creationId xmlns:a16="http://schemas.microsoft.com/office/drawing/2014/main" id="{BDF9CE3C-2D95-6662-9E8B-C228CDA2B68C}"/>
              </a:ext>
            </a:extLst>
          </p:cNvPr>
          <p:cNvPicPr>
            <a:picLocks noGrp="1" noChangeAspect="1"/>
          </p:cNvPicPr>
          <p:nvPr>
            <p:ph sz="half" idx="2"/>
          </p:nvPr>
        </p:nvPicPr>
        <p:blipFill>
          <a:blip r:embed="rId3"/>
          <a:stretch>
            <a:fillRect/>
          </a:stretch>
        </p:blipFill>
        <p:spPr>
          <a:xfrm>
            <a:off x="5954280" y="1910080"/>
            <a:ext cx="5979758" cy="3330498"/>
          </a:xfrm>
        </p:spPr>
      </p:pic>
    </p:spTree>
    <p:extLst>
      <p:ext uri="{BB962C8B-B14F-4D97-AF65-F5344CB8AC3E}">
        <p14:creationId xmlns:p14="http://schemas.microsoft.com/office/powerpoint/2010/main" val="117597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6FF6-0914-EFC1-A3FC-5778A803701F}"/>
              </a:ext>
            </a:extLst>
          </p:cNvPr>
          <p:cNvSpPr>
            <a:spLocks noGrp="1"/>
          </p:cNvSpPr>
          <p:nvPr>
            <p:ph type="title"/>
          </p:nvPr>
        </p:nvSpPr>
        <p:spPr>
          <a:xfrm>
            <a:off x="1971040" y="172720"/>
            <a:ext cx="7030720" cy="853440"/>
          </a:xfrm>
        </p:spPr>
        <p:txBody>
          <a:bodyPr>
            <a:normAutofit/>
          </a:bodyPr>
          <a:lstStyle/>
          <a:p>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4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sz="2400" dirty="0"/>
          </a:p>
        </p:txBody>
      </p:sp>
      <p:pic>
        <p:nvPicPr>
          <p:cNvPr id="9" name="Content Placeholder 8">
            <a:extLst>
              <a:ext uri="{FF2B5EF4-FFF2-40B4-BE49-F238E27FC236}">
                <a16:creationId xmlns:a16="http://schemas.microsoft.com/office/drawing/2014/main" id="{6BF850CC-52E6-2363-864E-07C91DE9168B}"/>
              </a:ext>
            </a:extLst>
          </p:cNvPr>
          <p:cNvPicPr>
            <a:picLocks noGrp="1" noChangeAspect="1"/>
          </p:cNvPicPr>
          <p:nvPr>
            <p:ph idx="1"/>
          </p:nvPr>
        </p:nvPicPr>
        <p:blipFill>
          <a:blip r:embed="rId2"/>
          <a:stretch>
            <a:fillRect/>
          </a:stretch>
        </p:blipFill>
        <p:spPr>
          <a:xfrm>
            <a:off x="254547" y="1828801"/>
            <a:ext cx="11825146" cy="3749040"/>
          </a:xfrm>
        </p:spPr>
      </p:pic>
    </p:spTree>
    <p:extLst>
      <p:ext uri="{BB962C8B-B14F-4D97-AF65-F5344CB8AC3E}">
        <p14:creationId xmlns:p14="http://schemas.microsoft.com/office/powerpoint/2010/main" val="107102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AE68-F183-D28F-232B-D61D1C611301}"/>
              </a:ext>
            </a:extLst>
          </p:cNvPr>
          <p:cNvSpPr>
            <a:spLocks noGrp="1"/>
          </p:cNvSpPr>
          <p:nvPr>
            <p:ph type="title"/>
          </p:nvPr>
        </p:nvSpPr>
        <p:spPr>
          <a:xfrm>
            <a:off x="1310640" y="609600"/>
            <a:ext cx="8402320" cy="650240"/>
          </a:xfrm>
        </p:spPr>
        <p:txBody>
          <a:bodyPr>
            <a:normAutofit/>
          </a:bodyPr>
          <a:lstStyle/>
          <a:p>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a:t>
            </a:r>
            <a:r>
              <a:rPr kumimoji="0" lang="en-US" sz="2400" b="0" i="1" u="none" strike="noStrike" kern="1200" cap="none" spc="0" normalizeH="0" baseline="0" noProof="0" dirty="0" err="1">
                <a:ln>
                  <a:solidFill>
                    <a:prstClr val="black">
                      <a:lumMod val="75000"/>
                      <a:lumOff val="25000"/>
                      <a:alpha val="10000"/>
                    </a:prstClr>
                  </a:solidFill>
                </a:ln>
                <a:solidFill>
                  <a:srgbClr val="D4D4D4"/>
                </a:solidFill>
                <a:effectLst/>
                <a:uLnTx/>
                <a:uFillTx/>
                <a:latin typeface="Consolas" panose="020B0609020204030204" pitchFamily="49" charset="0"/>
                <a:ea typeface="+mj-ea"/>
              </a:rPr>
              <a:t>CryVesto</a:t>
            </a:r>
            <a:r>
              <a:rPr kumimoji="0" lang="en-US" sz="2400" b="0" i="1" u="none" strike="noStrike" kern="1200" cap="none" spc="0" normalizeH="0" baseline="0" noProof="0" dirty="0">
                <a:ln>
                  <a:solidFill>
                    <a:prstClr val="black">
                      <a:lumMod val="75000"/>
                      <a:lumOff val="25000"/>
                      <a:alpha val="10000"/>
                    </a:prstClr>
                  </a:solidFill>
                </a:ln>
                <a:solidFill>
                  <a:srgbClr val="D4D4D4"/>
                </a:solidFill>
                <a:effectLst/>
                <a:uLnTx/>
                <a:uFillTx/>
                <a:latin typeface="Consolas" panose="020B0609020204030204" pitchFamily="49" charset="0"/>
                <a:ea typeface="+mj-ea"/>
              </a:rPr>
              <a:t> for your Portfolio'</a:t>
            </a:r>
            <a:endParaRPr lang="en-US" sz="2400" dirty="0"/>
          </a:p>
        </p:txBody>
      </p:sp>
      <p:pic>
        <p:nvPicPr>
          <p:cNvPr id="6" name="Content Placeholder 5">
            <a:extLst>
              <a:ext uri="{FF2B5EF4-FFF2-40B4-BE49-F238E27FC236}">
                <a16:creationId xmlns:a16="http://schemas.microsoft.com/office/drawing/2014/main" id="{DF29F38C-7FE0-DD38-5264-DCD7554F3565}"/>
              </a:ext>
            </a:extLst>
          </p:cNvPr>
          <p:cNvPicPr>
            <a:picLocks noGrp="1" noChangeAspect="1"/>
          </p:cNvPicPr>
          <p:nvPr>
            <p:ph sz="half" idx="1"/>
          </p:nvPr>
        </p:nvPicPr>
        <p:blipFill>
          <a:blip r:embed="rId2"/>
          <a:stretch>
            <a:fillRect/>
          </a:stretch>
        </p:blipFill>
        <p:spPr>
          <a:xfrm>
            <a:off x="152401" y="2166003"/>
            <a:ext cx="5981527" cy="3207805"/>
          </a:xfrm>
        </p:spPr>
      </p:pic>
      <p:pic>
        <p:nvPicPr>
          <p:cNvPr id="8" name="Content Placeholder 7">
            <a:extLst>
              <a:ext uri="{FF2B5EF4-FFF2-40B4-BE49-F238E27FC236}">
                <a16:creationId xmlns:a16="http://schemas.microsoft.com/office/drawing/2014/main" id="{EC2F599B-EF15-9273-9C0A-B17363C003A9}"/>
              </a:ext>
            </a:extLst>
          </p:cNvPr>
          <p:cNvPicPr>
            <a:picLocks noGrp="1" noChangeAspect="1"/>
          </p:cNvPicPr>
          <p:nvPr>
            <p:ph sz="half" idx="2"/>
          </p:nvPr>
        </p:nvPicPr>
        <p:blipFill>
          <a:blip r:embed="rId3"/>
          <a:stretch>
            <a:fillRect/>
          </a:stretch>
        </p:blipFill>
        <p:spPr>
          <a:xfrm>
            <a:off x="6077028" y="2166003"/>
            <a:ext cx="5962571" cy="3207805"/>
          </a:xfrm>
        </p:spPr>
      </p:pic>
    </p:spTree>
    <p:extLst>
      <p:ext uri="{BB962C8B-B14F-4D97-AF65-F5344CB8AC3E}">
        <p14:creationId xmlns:p14="http://schemas.microsoft.com/office/powerpoint/2010/main" val="3277843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{5A7B475B-1FF2-4BA6-8D62-C98BADF2BA24}tf55705232_win32</Template>
  <TotalTime>186</TotalTime>
  <Words>526</Words>
  <Application>Microsoft Office PowerPoint</Application>
  <PresentationFormat>Widescreen</PresentationFormat>
  <Paragraphs>26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Calibri</vt:lpstr>
      <vt:lpstr>Consolas</vt:lpstr>
      <vt:lpstr>Goudy Old Style</vt:lpstr>
      <vt:lpstr>Wingdings 2</vt:lpstr>
      <vt:lpstr>SlateVTI</vt:lpstr>
      <vt:lpstr>'CryVesto for your Portfolio'</vt:lpstr>
      <vt:lpstr>'CryVesto for your Portfolio'</vt:lpstr>
      <vt:lpstr>'CryVesto for your Portfolio'</vt:lpstr>
      <vt:lpstr>'CryVesto for your Portfolio'</vt:lpstr>
      <vt:lpstr>'CryVesto for your Portfolio'</vt:lpstr>
      <vt:lpstr>'CryVesto for your Portfolio'</vt:lpstr>
      <vt:lpstr>'CryVesto for your Portfolio'</vt:lpstr>
      <vt:lpstr>'CryVesto for your Portfolio'</vt:lpstr>
      <vt:lpstr>'CryVesto for your Portfolio'</vt:lpstr>
      <vt:lpstr>'CryVesto for your Portfolio'</vt:lpstr>
      <vt:lpstr>'CryVesto for your Portfolio'</vt:lpstr>
      <vt:lpstr>'CryVesto for your Portfolio'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FinTech project to analyze crytocurrencies with 'CryVesto for your Portfolio'</dc:title>
  <dc:creator>yao dane</dc:creator>
  <cp:lastModifiedBy>yao dane</cp:lastModifiedBy>
  <cp:revision>1</cp:revision>
  <dcterms:created xsi:type="dcterms:W3CDTF">2022-05-12T04:27:04Z</dcterms:created>
  <dcterms:modified xsi:type="dcterms:W3CDTF">2022-05-15T18:27:02Z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