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73CD-5A7F-E120-46B9-00406B48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27AA8-B399-3CD0-9DFE-E0BFD999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DFC4-05E2-D898-9AA8-835B9083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9A22-92DC-3394-D3BF-128C184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AE32-AE62-A102-D8DB-55DBD718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7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DA59-1F3A-3D46-197C-6553063D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A279-F3E6-7185-F358-C25B2854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6D5D-A445-0729-FC3A-B55F7FE4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F347-9C2B-CBD0-9CDA-79AC4526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58B7-D821-B3D8-221F-4EFE100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3EF2A-12DE-5219-7358-584C64DF6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664C8-5978-14AB-DB51-76945B90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4CEC-6B81-4C47-FF95-4CC8DB21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24C8-0BA7-0FCC-471A-5CCD117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11E9-E5BB-E9A2-CD7A-80F7BF2C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5F2E-1033-2688-B419-D0437A37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5FAE-DFD9-EDFD-F45E-2B65FA1E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3CF8-9EDA-D41E-6D01-61664BAC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79AB-271D-F6C7-42D1-E29D864F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F607-1CBB-037D-938C-55960965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12A2-CDED-ACBD-5DFF-3AD0917B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22A7-C2B6-463A-D0AB-0D0AA3F5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915F-9043-F179-B967-A987A341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8EC9-C707-8C76-0A81-B30E8F2C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6F88-802B-58BC-DC66-AAE766E2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EE4C-C553-8376-40C4-D7E96345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57C3-C857-1E37-C682-A862BB94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957E-C458-6526-E75F-9FC4A9B8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8FC1-E55B-9520-2D17-9CF4157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C9204-2757-5730-612E-B1686731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E2B5-C3BC-8687-EF3D-3BBD4A07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E6ED-2011-BD6A-9A0A-14058786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58A2-CA5F-F3B2-7C9A-5F355C82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AE311-AB36-3FD6-504B-EFA42C1F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AAFE-DBB5-0710-8810-8214154B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5F403-68E0-619E-BC67-79D4A8B3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21849-F87F-369A-B8C5-A55830B0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9737-2A1A-1987-F08B-5EE38271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1F618-E47E-8933-F7D3-EBEB1C0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4F8B-8852-5E7B-22CA-67D633CB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AB453-0D36-2C5F-B15D-40335790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B6687-2E0D-5E26-6FFF-9C7BE2B4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B55C-E71A-FCCC-5A07-D524CBFC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4F8FD-4F85-F82F-A89B-F5F5D1AE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DA2F-0CF3-015D-0573-F1D0808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7F41-E96E-E75C-47A9-06D865F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4A0F-BD1F-E3FC-0A2E-AF5940F4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9385-1EFD-079C-EF29-A1807576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5D59F-5451-019F-A292-76D9D7C6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BEEE6-FF3A-7E58-128B-76704B9A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4124C-5BE2-ABB4-FBA5-1B1C0E7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07872-907F-38A9-4F73-F22456D6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FF26-A1AD-14C0-802E-10C22025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485A1-9F4A-0C8C-B070-95C698D28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B5F0B-FA41-9D58-7E26-D9C5DA9EC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D60BE-747B-0ADA-BB1E-683F9C1D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4F13-1CA6-209C-C577-6C4AE073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30A5-5609-C7D7-C81B-7879D09C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0A6ED-B93E-3B20-3683-26B3A088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77E3A-DB3C-1F3B-1C84-4CDCBEEF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BED8-1FA7-BB60-EA7E-FD43B7564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C517-E95E-E24A-80DC-890BEED4FF9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0E1E-A95C-9A1D-696A-D5834580B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1A23-8423-28E3-A710-8D72B75CC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20DF-156C-E84D-8D95-47AAEE38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1F538F-E7B8-1AA1-EDF5-6CCEFF8B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519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/>
              <a:t>With Twitter Crypto Sentiment 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01A59-F13E-37E9-958D-40DED29F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00" y="3458481"/>
            <a:ext cx="4872000" cy="32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F76EA4-E7B8-36AB-8F5B-C959423E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00" y="3319400"/>
            <a:ext cx="4872000" cy="32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D23E1-95FC-D9C4-CD55-1D9D5B179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0" y="390437"/>
            <a:ext cx="4872000" cy="32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6E70FB-6CCC-8CE9-43F0-7D934DBE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400" y="390437"/>
            <a:ext cx="4872000" cy="3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6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ACE4AF-7849-38CC-47DB-0894EC3B82CB}"/>
              </a:ext>
            </a:extLst>
          </p:cNvPr>
          <p:cNvSpPr txBox="1">
            <a:spLocks/>
          </p:cNvSpPr>
          <p:nvPr/>
        </p:nvSpPr>
        <p:spPr>
          <a:xfrm>
            <a:off x="1524000" y="151519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With Twitter Crypto Sentiment 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25329-2C30-0B91-6E0F-A9F46455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0" y="3590206"/>
            <a:ext cx="4901690" cy="326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CC901-911B-0018-9C3F-38FC2A6D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94" y="3590206"/>
            <a:ext cx="5080406" cy="3386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63EE-E15C-7611-DB98-4EF63C6B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0" y="390437"/>
            <a:ext cx="5080406" cy="3386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21FB9-F5C0-4D85-7721-B5F010068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994" y="390437"/>
            <a:ext cx="5080406" cy="33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With Twitter Crypto Sentiment Feed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Twitter Crypto Sentiment Feed</dc:title>
  <dc:creator>Ashok Pandey</dc:creator>
  <cp:lastModifiedBy>Ashok Pandey</cp:lastModifiedBy>
  <cp:revision>1</cp:revision>
  <dcterms:created xsi:type="dcterms:W3CDTF">2022-07-08T13:39:14Z</dcterms:created>
  <dcterms:modified xsi:type="dcterms:W3CDTF">2022-07-08T13:50:49Z</dcterms:modified>
</cp:coreProperties>
</file>