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65"/>
  </p:normalViewPr>
  <p:slideViewPr>
    <p:cSldViewPr snapToGrid="0" snapToObjects="1">
      <p:cViewPr varScale="1">
        <p:scale>
          <a:sx n="90" d="100"/>
          <a:sy n="90" d="100"/>
        </p:scale>
        <p:origin x="23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EA0B-EDD9-3108-05C8-FD0A71691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D0F8B-617A-4BD9-D5AA-EC976FED2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6F24-EC88-11D3-B30C-4A7FE8AB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9A1C-C3D1-E74B-8711-264FF3DC1867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6DAEA-6180-6A12-4AD2-C3ABC879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51C07-C5E8-597B-1F16-38BE1C60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A360-36AE-7449-A62D-B01AA7A3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2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40DA-EE13-4DBA-FECE-FEF4B288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E79F7-064E-E087-B5C1-A18261699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BDD8E-61B3-820E-7922-6DF0410D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9A1C-C3D1-E74B-8711-264FF3DC1867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19039-38C7-407A-CE43-F60B36F6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60292-5AAD-18CC-0C57-E8C6C3C2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A360-36AE-7449-A62D-B01AA7A3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4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2584D-149E-C7B4-9695-78794E9B3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EA7A3-B8F5-EC53-9820-2D4A70B55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D4550-25BF-8E96-30FF-570FC347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9A1C-C3D1-E74B-8711-264FF3DC1867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113DA-D259-F4F4-C63C-81976D2F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E1C40-1717-F478-C225-92E7E8C7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A360-36AE-7449-A62D-B01AA7A3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2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644B-3934-A939-73CA-C18D1660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4E8E6-FA05-C1F2-C53C-EA2EB2611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F8E5B-0570-2D7C-694B-09E2E6FC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9A1C-C3D1-E74B-8711-264FF3DC1867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9E601-F75C-FF00-B3AA-39D3281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C52B8-7927-6B0F-D5DB-1B60625D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A360-36AE-7449-A62D-B01AA7A3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3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FEB38-AB94-2607-5CD3-C3CF0061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8FE00-EA03-C665-1E7B-5B2965175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69809-379C-0044-AD9E-FFA7505F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9A1C-C3D1-E74B-8711-264FF3DC1867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0DD4-B76E-A1A7-8C42-294A68FC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097FF-F029-C191-134F-DFC6A250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A360-36AE-7449-A62D-B01AA7A3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7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AD61-B3B7-65E6-C155-E63814A8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9E380-0959-FD0E-10CB-32B5E87BE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92555-F598-EC5E-879A-B7140A48C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264AD-E0C8-E9F4-4C56-14263E61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9A1C-C3D1-E74B-8711-264FF3DC1867}" type="datetimeFigureOut">
              <a:rPr lang="en-US" smtClean="0"/>
              <a:t>7/9/22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3C802-1461-5B44-8810-64452A98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8EC16-53A5-CF0F-E381-99CBBC6F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A360-36AE-7449-A62D-B01AA7A3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9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D59B-9D4B-6EEB-F94A-3D363657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1FB20-0C6C-4223-98BA-FB6EA684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BEEFA-45F6-E0B1-2D37-9E955FAB6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1F2D9-17C6-6B2B-1F96-26D476B19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8533A-C8FF-E4E1-8DE6-459C312E5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04E2A-D537-4B76-4E1A-5A19005A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9A1C-C3D1-E74B-8711-264FF3DC1867}" type="datetimeFigureOut">
              <a:rPr lang="en-US" smtClean="0"/>
              <a:t>7/9/22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B56AA-89D7-6D46-BA22-E94AC73A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E847F-77C2-E8CB-D3CD-BB4AC6E2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A360-36AE-7449-A62D-B01AA7A3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3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FB1C-00EA-1458-2974-40E2BF86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BAE37-3FBF-C79A-DC8A-BEFF34D1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9A1C-C3D1-E74B-8711-264FF3DC1867}" type="datetimeFigureOut">
              <a:rPr lang="en-US" smtClean="0"/>
              <a:t>7/9/22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FF94E-9313-B1F9-CF2A-B343EC1A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DC66A-72E4-FEE1-BC56-1E80870E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A360-36AE-7449-A62D-B01AA7A3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7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5EA81-3C66-BF61-3309-6B8AE691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9A1C-C3D1-E74B-8711-264FF3DC1867}" type="datetimeFigureOut">
              <a:rPr lang="en-US" smtClean="0"/>
              <a:t>7/9/22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F92D2A-B2B7-C53D-D269-F7363B99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B8BE0-ACC1-3866-9B4A-788BE931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A360-36AE-7449-A62D-B01AA7A3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8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B083-5D5F-CA06-7F82-9158D9A3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7A295-E391-B015-C144-A3687980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6C3B2-5D04-9629-FD6B-5138915A2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C00A8-7BD2-548F-9633-9B33B085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9A1C-C3D1-E74B-8711-264FF3DC1867}" type="datetimeFigureOut">
              <a:rPr lang="en-US" smtClean="0"/>
              <a:t>7/9/22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0865D-EFAB-C11B-3252-4E8DB823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712E2-D23A-0E4E-8E2F-F8ADE648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A360-36AE-7449-A62D-B01AA7A3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E211-A900-591C-5DE8-ED022883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EEDE2-AB2F-F7DC-C0F6-4A37DF2DB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DE355-2405-F5F6-7E99-7D42DA49E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80828-40F6-9A4B-AA6A-954B2DA2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9A1C-C3D1-E74B-8711-264FF3DC1867}" type="datetimeFigureOut">
              <a:rPr lang="en-US" smtClean="0"/>
              <a:t>7/9/22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50523-9D75-2AA4-B3CA-53CF8A6E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7DD00-3A91-2FC0-F226-AF8DAE1C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A360-36AE-7449-A62D-B01AA7A3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9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DBCD1-DDB7-9FD4-9298-A21ABB06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C3693-21DD-76CE-9E45-EF647446E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1D918-457A-99D0-74F9-BE7767AC6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69A1C-C3D1-E74B-8711-264FF3DC1867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EFB67-CB28-D624-220D-9CEB51EE4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D18E7-1AB7-5678-FC49-84FFC273B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6A360-36AE-7449-A62D-B01AA7A3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5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A9029A-5938-21D6-027B-B3B7350EC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519"/>
            <a:ext cx="9144000" cy="477837"/>
          </a:xfrm>
        </p:spPr>
        <p:txBody>
          <a:bodyPr>
            <a:normAutofit/>
          </a:bodyPr>
          <a:lstStyle/>
          <a:p>
            <a:r>
              <a:rPr lang="en-US" sz="2000" b="1" dirty="0"/>
              <a:t>With WSJ Sentiment Feed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C94D6-2E4D-64C2-E7C8-EB53C41B4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935" y="3429000"/>
            <a:ext cx="3564047" cy="2376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A6F451-F34A-D68B-8C6D-2C2E489BB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487" y="3522554"/>
            <a:ext cx="3564047" cy="23760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146CD7-856B-41E3-26F3-65D3F9843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54" y="3522554"/>
            <a:ext cx="3564046" cy="23760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00E389-9F43-579C-668D-98493C14A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2962" y="717562"/>
            <a:ext cx="3564048" cy="23760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D5692A-476D-9D8A-FAEB-7C40CE0AF3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5944" y="717563"/>
            <a:ext cx="3564046" cy="23760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2A6D0C-FC17-0FC7-1BB4-0EB164F245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25" y="717562"/>
            <a:ext cx="3734933" cy="24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4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164D17-3A65-489A-8901-986B97FD5C48}"/>
              </a:ext>
            </a:extLst>
          </p:cNvPr>
          <p:cNvSpPr txBox="1">
            <a:spLocks/>
          </p:cNvSpPr>
          <p:nvPr/>
        </p:nvSpPr>
        <p:spPr>
          <a:xfrm>
            <a:off x="1524000" y="151519"/>
            <a:ext cx="9144000" cy="477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With WSJ Sentiment Feed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D654F1-48F0-746F-6009-D310EAC6F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650" y="3692520"/>
            <a:ext cx="4031400" cy="268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385CC7-C051-8151-4F5B-006E7B760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250" y="3794773"/>
            <a:ext cx="4219500" cy="2813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D2E203-04E4-EA14-2FAD-74B99F3BF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5150" y="3794773"/>
            <a:ext cx="4219500" cy="2813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EC50AF-B8C6-CC3A-457E-1EFB046B5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7650" y="477880"/>
            <a:ext cx="4031400" cy="2687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FE43F6-06BE-4258-B59A-17B6DDF055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1476" y="468338"/>
            <a:ext cx="4141013" cy="27606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0373FF-1C11-52DE-4EA0-986602E7C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5149" y="441343"/>
            <a:ext cx="4031400" cy="26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2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F82A1B1-CA15-57F9-7425-58B36AB804F4}"/>
              </a:ext>
            </a:extLst>
          </p:cNvPr>
          <p:cNvSpPr txBox="1">
            <a:spLocks/>
          </p:cNvSpPr>
          <p:nvPr/>
        </p:nvSpPr>
        <p:spPr>
          <a:xfrm>
            <a:off x="1524000" y="151519"/>
            <a:ext cx="9144000" cy="477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With WSJ Sentiment Feed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8A684-FAEE-0846-50C6-0045D0E06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713" y="3236150"/>
            <a:ext cx="3859914" cy="2573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6BD6A8-17B1-905B-47B6-FE963DD58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584" y="3266324"/>
            <a:ext cx="3859914" cy="25732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EFF82E-9655-582D-0E9B-EDB0A9A5B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23" y="3343300"/>
            <a:ext cx="3859913" cy="2573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01E2DB-C20E-DCD6-2878-8B62CB0D6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163" y="390437"/>
            <a:ext cx="3859912" cy="2573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798A46-FF53-8267-97BA-D209D8ED16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2800" y="433960"/>
            <a:ext cx="3859913" cy="25732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01B733-E46E-824B-004A-F56F05A1A6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47586"/>
            <a:ext cx="3859912" cy="257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9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DD975F-47A3-F9AE-C520-9C1EB2853542}"/>
              </a:ext>
            </a:extLst>
          </p:cNvPr>
          <p:cNvSpPr txBox="1">
            <a:spLocks/>
          </p:cNvSpPr>
          <p:nvPr/>
        </p:nvSpPr>
        <p:spPr>
          <a:xfrm>
            <a:off x="1524000" y="151519"/>
            <a:ext cx="9144000" cy="477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With WSJ Sentiment Feed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061A0-51B7-A8B5-6D43-2A636BB30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115" y="3315399"/>
            <a:ext cx="4339916" cy="28932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84CB1B-C587-BDDF-D7BE-FE125FD57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022" y="3374513"/>
            <a:ext cx="4339914" cy="28932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922FD8-4DBD-B81E-85DF-7E70BD1DF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5" y="3380130"/>
            <a:ext cx="4145719" cy="27638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38F99F-0B54-E40C-8B97-7DD3A85EB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6525" y="422124"/>
            <a:ext cx="4339913" cy="2893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275684-BD3F-9589-7204-75B5E93472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872" y="397561"/>
            <a:ext cx="4339913" cy="2893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63EFE2-1D28-66B4-0DB1-3D4192CEF6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410" y="498023"/>
            <a:ext cx="4038524" cy="269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43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With WSJ Sentiment Feed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With WSJ Sentiment Feed</dc:title>
  <dc:creator>Ashok Pandey</dc:creator>
  <cp:lastModifiedBy>Ashok Pandey</cp:lastModifiedBy>
  <cp:revision>1</cp:revision>
  <dcterms:created xsi:type="dcterms:W3CDTF">2022-07-09T06:42:36Z</dcterms:created>
  <dcterms:modified xsi:type="dcterms:W3CDTF">2022-07-09T06:53:02Z</dcterms:modified>
</cp:coreProperties>
</file>