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EB27-F94F-4EB9-BA44-E5CDEB71C0CB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4DB6-0087-4937-BC0C-5873DB24A9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0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F695A-0ADC-236F-A17B-0F1134B3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0D43AE-6A1F-9D5F-C540-1FFBACE10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1D9516-DA33-1B08-7B6A-9169A842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3D86-C1EB-4921-A15E-8B7D96E65EA3}" type="datetime1">
              <a:rPr lang="en-US" smtClean="0"/>
              <a:t>9/29/23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7AE349-26EA-5447-E195-11E043EF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3C7F5B-917F-3E98-112D-53DB00F3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626C7-E5BE-E120-AC85-7210411A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D17296-5270-FB0E-F628-33A1CE26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C423EF-CF00-3D1E-C850-E55E3D5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66DA-092A-4CB9-83BD-C96C94E861E0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77B24-F2EE-EAF3-4737-CA9FFD48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C1AA73-B278-DFFA-3D9F-16D9ED75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666E2-10E6-5092-BF2F-B6012952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5A1B1F-030C-D5B5-DFBA-EABDA90A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20541-D680-52F9-00FC-914CC017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597-D3D1-44FE-B4EF-B085ABCBDD52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0CA90-4139-F02F-A1F8-058E5513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1643DB-1A05-427F-9823-3114B4AC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5D1-B4D4-2D8F-B559-5B73FBE7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35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9ADA2-E706-A9D0-FD74-71C4C9A0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91C-1B44-4AF7-8F93-2CC8F99C7BE2}" type="datetime1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28BB-0439-EB87-5A1C-9B5ED05E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DCBB2-9E6F-0A9D-2FEE-B430E91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15BB03-47E0-2591-951C-E7BB27F4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612669"/>
            <a:ext cx="10058400" cy="42564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6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450B32-248A-9329-05BF-1B0051345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490537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BED5E-2FFD-A8A0-8DB7-DB092F4E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03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2E0E5-95C6-C887-9C38-B18BAAFA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FD820-D83B-20CA-7F59-E54384C7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79C-380A-4C78-A2D2-12458B44A22C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F921E4-CFBC-55EC-E874-9CA19F23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B74CE-D889-8C36-0830-DAF5E67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AF46E-B21E-ED32-B6E3-BA3829F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48901C-6648-7DD3-9B0B-68BE46C4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381D05-6064-101A-CC69-632D10D3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6B35-2641-4C92-9ED7-D7EC4BDEA13E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5B4A4-DCB9-1DED-28FB-A0B8151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09F3D-B2BC-7D79-D4D7-9227B5FB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72A55-2F03-3642-021D-9093B454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E5F7D-D6A0-18B3-AB3B-5DD81BE1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862E7-5684-F285-C266-9D17E62E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4C93A8-5EB7-DEED-AF8F-9EB481CD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3B6A-26F3-43C7-AB46-711E49071D81}" type="datetime1">
              <a:rPr lang="en-US" smtClean="0"/>
              <a:t>9/29/23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459FF9-722D-C834-FA7B-98AF1C1D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552772-20ED-3E1A-8B9E-6B2AC18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619B7-6139-BCEA-3902-8F5BF5DC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5D4C9-EB5F-E619-19C5-095F5F8B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47DF4B-E0BD-6340-BA8D-33994010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FBC474-A62C-648E-0525-BBD207D4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01B5CF-A325-7185-1F69-526C3E8C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BB5588-6278-6CB6-7F74-24E8F52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FE51-838B-487E-817E-6B88994E20A0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D17BBA-EA68-BDA9-BC18-B0A93CA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F61ADC-B87F-F291-C17D-024D47F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CCDCD-3FC9-AD97-7118-79FCA9D0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7A0495-F4E6-8C4D-97B9-78806019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0FD-D8EB-4588-BF98-7C41C1009967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76A3EC-FD37-8E5B-FEDD-73CD162D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2B01D5-C879-CBF4-7195-BA0DF9E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4B3361-CC6E-A2FC-6BC8-F07E7B1C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786-CF55-43AD-81F0-5BDD84295CE7}" type="datetime1">
              <a:rPr lang="en-US" smtClean="0"/>
              <a:t>9/29/23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C130CC-B01D-53F0-37BB-7E15B457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FF116A-A9BF-B5AE-D45E-E8C85A8D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FAF1-2527-42D6-A2E8-0DEBC3B7DF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0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655C3-9613-373E-7B37-EB0C7C9E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DD0661-7944-A63D-A106-C4C44BDB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D706F-38BD-38C9-A4D3-6C76D5CD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551BC5-C380-25D5-5E48-A61D00C6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BA2-C339-4090-BF4A-F3345B4F39AA}" type="datetime1">
              <a:rPr lang="en-US" smtClean="0"/>
              <a:t>9/29/23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561F40-3A85-903A-B9D7-7139511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E8FC71-1FB1-E17D-8486-49804471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ED18E-82EF-284F-4321-9F7E77D8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86F55D-4DE6-BD00-A31C-9C59A6EA0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442A88-97A4-2794-F3E8-04097DDED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01515-780F-1BBA-FD9C-5DC889E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1F41-096C-406E-99C1-33B25721DB39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24CA8-97BF-68F8-F9DD-89B443AB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0A3B69-164A-7ED0-020A-F559EDBB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2DC47D-864F-EFFB-91A1-6E84DC8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49E8EF-404D-77A8-2F4E-063B352C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7977"/>
            <a:ext cx="10515600" cy="468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4D0C49-994F-BCF2-2DBE-2667D5DD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A397-16B3-4983-8FDC-9F80C0067E3B}" type="datetime1">
              <a:rPr lang="en-US" smtClean="0"/>
              <a:t>9/29/23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AE61E3-1A8B-42FB-B985-7B25F616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7124E3-F7A2-75D7-4F90-1303C051E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80F8-9288-45E9-BAA2-33560906D6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F9AF-500E-917A-8A62-622B3B459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TITOLO PROGETTO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CEEFD-761F-5C42-8C3E-6FB6F252D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STUDENTI (CON MATRICOLA)</a:t>
            </a:r>
          </a:p>
        </p:txBody>
      </p:sp>
    </p:spTree>
    <p:extLst>
      <p:ext uri="{BB962C8B-B14F-4D97-AF65-F5344CB8AC3E}">
        <p14:creationId xmlns:p14="http://schemas.microsoft.com/office/powerpoint/2010/main" val="42586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Progettazione</a:t>
                </a:r>
                <a:r>
                  <a:rPr lang="en-US" dirty="0"/>
                  <a:t> del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A943-2618-97E9-D438-8FC68CE11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6CEBB-6FA8-FE10-2B54-E767451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Valutazione di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e </a:t>
                </a:r>
                <a:r>
                  <a:rPr lang="en-US" dirty="0" err="1"/>
                  <a:t>Confronto</a:t>
                </a:r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A943-2618-97E9-D438-8FC68CE11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1BBA46-5277-7C1D-DA53-7EF9D490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Valutazione di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</a:t>
                </a:r>
                <a:r>
                  <a:rPr lang="en-IE" dirty="0"/>
                  <a:t>per </a:t>
                </a:r>
                <a:r>
                  <a:rPr lang="en-IE" dirty="0" err="1"/>
                  <a:t>riferimenti</a:t>
                </a:r>
                <a:r>
                  <a:rPr lang="en-IE" dirty="0"/>
                  <a:t> tempo </a:t>
                </a:r>
                <a:r>
                  <a:rPr lang="en-IE" dirty="0" err="1"/>
                  <a:t>varianti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A943-2618-97E9-D438-8FC68CE11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1BBA46-5277-7C1D-DA53-7EF9D490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76E-7F92-CE6B-61FB-94A4A51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Discussione</a:t>
            </a:r>
            <a:r>
              <a:rPr lang="en-US" dirty="0"/>
              <a:t> finale e </a:t>
            </a:r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E564-609B-C1D5-242F-A929BF44E1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faccia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sintesi</a:t>
            </a:r>
            <a:r>
              <a:rPr lang="en-US" dirty="0"/>
              <a:t> </a:t>
            </a:r>
            <a:r>
              <a:rPr lang="en-US" dirty="0" err="1"/>
              <a:t>critica</a:t>
            </a:r>
            <a:r>
              <a:rPr lang="en-US" dirty="0"/>
              <a:t> di </a:t>
            </a:r>
            <a:r>
              <a:rPr lang="en-US" dirty="0" err="1"/>
              <a:t>vantaggi</a:t>
            </a:r>
            <a:r>
              <a:rPr lang="en-US" dirty="0"/>
              <a:t>/</a:t>
            </a:r>
            <a:r>
              <a:rPr lang="en-US" dirty="0" err="1"/>
              <a:t>svantaggi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controllori</a:t>
            </a:r>
            <a:r>
              <a:rPr lang="en-US" dirty="0"/>
              <a:t> (e </a:t>
            </a:r>
            <a:r>
              <a:rPr lang="en-US" dirty="0" err="1"/>
              <a:t>configurazioni</a:t>
            </a:r>
            <a:r>
              <a:rPr lang="en-US" dirty="0"/>
              <a:t>)</a:t>
            </a:r>
          </a:p>
          <a:p>
            <a:r>
              <a:rPr lang="en-US" dirty="0"/>
              <a:t>Si </a:t>
            </a:r>
            <a:r>
              <a:rPr lang="en-US" dirty="0" err="1"/>
              <a:t>concluda</a:t>
            </a:r>
            <a:r>
              <a:rPr lang="en-US" dirty="0"/>
              <a:t> </a:t>
            </a:r>
            <a:r>
              <a:rPr lang="en-US" i="1" dirty="0" err="1"/>
              <a:t>suggerendo</a:t>
            </a:r>
            <a:r>
              <a:rPr lang="en-US" dirty="0"/>
              <a:t> un </a:t>
            </a:r>
            <a:r>
              <a:rPr lang="en-US" dirty="0" err="1"/>
              <a:t>controllore</a:t>
            </a:r>
            <a:r>
              <a:rPr lang="en-US" dirty="0"/>
              <a:t> da </a:t>
            </a:r>
            <a:r>
              <a:rPr lang="en-US" dirty="0" err="1"/>
              <a:t>utilizzare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455AC-8FA6-0BD4-A358-69A9338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21E-659C-AD05-6EF3-DA30296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1267-B277-3177-68C5-790A0270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B8F9D5-B14C-15E0-B2CA-FDE99C42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1D7B48-34F8-E3B2-416B-EF740CD3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6A1275-86DF-4DA4-EFFE-30212BD25C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Valutazione</a:t>
                </a:r>
                <a:r>
                  <a:rPr lang="en-US" dirty="0"/>
                  <a:t> del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6A1275-86DF-4DA4-EFFE-30212BD25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EDA6-4D2E-C17A-1685-6FE5A59AAF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BB4287-4B97-227E-D06B-E97DB8AC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4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5E33C8-0426-C4A4-3FA2-B9AFA31FC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Discussione</a:t>
                </a:r>
                <a:r>
                  <a:rPr lang="en-US" dirty="0"/>
                  <a:t> </a:t>
                </a:r>
                <a:r>
                  <a:rPr lang="en-US" dirty="0" err="1"/>
                  <a:t>sul</a:t>
                </a:r>
                <a:r>
                  <a:rPr lang="en-US" dirty="0"/>
                  <a:t>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5E33C8-0426-C4A4-3FA2-B9AFA31FC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CCED-E3CA-5453-4857-74EF91D78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A44310-F96E-F132-6630-A80FF47C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2F2D0-A391-03A4-7F39-5CF6E2C558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Progettazione</a:t>
                </a:r>
                <a:r>
                  <a:rPr lang="en-US" dirty="0"/>
                  <a:t> del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2F2D0-A391-03A4-7F39-5CF6E2C55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A516-87E1-5D1F-A09E-1FBAD990C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92663D-84C0-560F-F683-558B1DC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DE90E-AC55-7C26-062D-4861598077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Valutazione del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DE90E-AC55-7C26-062D-486159807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EFF-74EE-20BA-A632-C78B08152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24EED-A32E-1642-4E47-BBBD3E8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80E7-9736-4D2D-03AC-DD7DB4E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r>
              <a:rPr lang="en-US" dirty="0"/>
              <a:t> </a:t>
            </a:r>
            <a:r>
              <a:rPr lang="en-US" dirty="0" err="1"/>
              <a:t>dell’Osservatore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C8BA-6C3A-070B-F381-AC92D8C28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41DC6-962D-52FE-D184-021AA82B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DC25A3-C97C-444D-B1A2-103B8E0D04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Valutazione del Sistema con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 </a:t>
                </a:r>
                <a:r>
                  <a:rPr lang="en-US" dirty="0" err="1"/>
                  <a:t>Osservatore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DC25A3-C97C-444D-B1A2-103B8E0D0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42A2-A1E5-7B45-19DC-D7533E5F26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EE883D-9B78-9717-3898-5A7DF52C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Progettazione</a:t>
                </a:r>
                <a:r>
                  <a:rPr lang="en-US" dirty="0"/>
                  <a:t> del </a:t>
                </a:r>
                <a:r>
                  <a:rPr lang="en-US" dirty="0" err="1"/>
                  <a:t>Controllore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A943-2618-97E9-D438-8FC68CE11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641C17-A79B-210D-5C79-4EC502A7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Valutazione di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e </a:t>
                </a:r>
                <a:r>
                  <a:rPr lang="en-US" dirty="0" err="1"/>
                  <a:t>Confronto</a:t>
                </a:r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47FD3-8622-ECAB-2A81-6E856012D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A943-2618-97E9-D438-8FC68CE11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61C9D5-F316-CA1E-9EB1-E4E5323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80F8-9288-45E9-BAA2-33560906D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2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EAFA5482-D54E-484C-B3F3-F995CD42B322}" vid="{E2E6F98C-B373-40DE-9779-D2CB36294BB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6</TotalTime>
  <Words>103</Words>
  <Application>Microsoft Macintosh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TITOLO PROGETTO</vt:lpstr>
      <vt:lpstr>Valutazione del Controllore v0</vt:lpstr>
      <vt:lpstr>Discussione sul Controllore v0</vt:lpstr>
      <vt:lpstr>Progettazione del Controllore v1</vt:lpstr>
      <vt:lpstr>Valutazione del Controllore v1</vt:lpstr>
      <vt:lpstr>Progettazione dell’Osservatore dello Stato</vt:lpstr>
      <vt:lpstr>Valutazione del Sistema con v1 e Osservatore</vt:lpstr>
      <vt:lpstr>Progettazione del Controllore v2</vt:lpstr>
      <vt:lpstr>Valutazione di v2 e Confronto con v1</vt:lpstr>
      <vt:lpstr>Progettazione del Controllore v3</vt:lpstr>
      <vt:lpstr>Valutazione di v3 e Confronto con v2</vt:lpstr>
      <vt:lpstr>Valutazione di v3 per riferimenti tempo varianti</vt:lpstr>
      <vt:lpstr>Discussione finale e conclusioni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PROGETTO</dc:title>
  <dc:creator>Giovanni RUSSO</dc:creator>
  <cp:lastModifiedBy>Giovanni RUSSO</cp:lastModifiedBy>
  <cp:revision>11</cp:revision>
  <dcterms:created xsi:type="dcterms:W3CDTF">2023-09-21T14:42:52Z</dcterms:created>
  <dcterms:modified xsi:type="dcterms:W3CDTF">2023-09-29T10:28:47Z</dcterms:modified>
</cp:coreProperties>
</file>